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85" r:id="rId5"/>
    <p:sldId id="273" r:id="rId6"/>
    <p:sldId id="262" r:id="rId7"/>
    <p:sldId id="269" r:id="rId8"/>
    <p:sldId id="279" r:id="rId9"/>
    <p:sldId id="270" r:id="rId10"/>
    <p:sldId id="274" r:id="rId11"/>
    <p:sldId id="284" r:id="rId12"/>
    <p:sldId id="283" r:id="rId13"/>
    <p:sldId id="276" r:id="rId14"/>
    <p:sldId id="275" r:id="rId15"/>
    <p:sldId id="266" r:id="rId16"/>
    <p:sldId id="267" r:id="rId17"/>
    <p:sldId id="282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C4"/>
    <a:srgbClr val="0017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BB2AAF-2D99-483B-B431-BE92D6B90003}" v="27" dt="2024-02-14T11:59:54.653"/>
    <p1510:client id="{E8D62781-9883-40A7-A0CC-7A9F4B2D5453}" v="113" dt="2024-02-13T12:38:26.2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7" autoAdjust="0"/>
    <p:restoredTop sz="86404" autoAdjust="0"/>
  </p:normalViewPr>
  <p:slideViewPr>
    <p:cSldViewPr>
      <p:cViewPr>
        <p:scale>
          <a:sx n="107" d="100"/>
          <a:sy n="107" d="100"/>
        </p:scale>
        <p:origin x="68" y="1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 Happe" userId="c8011680-eb90-4b1d-9588-b738555a691d" providerId="ADAL" clId="{6ABB2AAF-2D99-483B-B431-BE92D6B90003}"/>
    <pc:docChg chg="undo custSel addSld delSld modSld sldOrd">
      <pc:chgData name="Jen Happe" userId="c8011680-eb90-4b1d-9588-b738555a691d" providerId="ADAL" clId="{6ABB2AAF-2D99-483B-B431-BE92D6B90003}" dt="2024-02-14T11:59:54.633" v="274" actId="20577"/>
      <pc:docMkLst>
        <pc:docMk/>
      </pc:docMkLst>
      <pc:sldChg chg="addSp delSp modSp add del mod ord">
        <pc:chgData name="Jen Happe" userId="c8011680-eb90-4b1d-9588-b738555a691d" providerId="ADAL" clId="{6ABB2AAF-2D99-483B-B431-BE92D6B90003}" dt="2024-02-14T11:23:58.604" v="132" actId="47"/>
        <pc:sldMkLst>
          <pc:docMk/>
          <pc:sldMk cId="4275785297" sldId="259"/>
        </pc:sldMkLst>
        <pc:picChg chg="del">
          <ac:chgData name="Jen Happe" userId="c8011680-eb90-4b1d-9588-b738555a691d" providerId="ADAL" clId="{6ABB2AAF-2D99-483B-B431-BE92D6B90003}" dt="2024-02-14T10:30:18.266" v="25" actId="478"/>
          <ac:picMkLst>
            <pc:docMk/>
            <pc:sldMk cId="4275785297" sldId="259"/>
            <ac:picMk id="2" creationId="{00000000-0000-0000-0000-000000000000}"/>
          </ac:picMkLst>
        </pc:picChg>
        <pc:picChg chg="add mod">
          <ac:chgData name="Jen Happe" userId="c8011680-eb90-4b1d-9588-b738555a691d" providerId="ADAL" clId="{6ABB2AAF-2D99-483B-B431-BE92D6B90003}" dt="2024-02-14T10:44:20.410" v="35" actId="962"/>
          <ac:picMkLst>
            <pc:docMk/>
            <pc:sldMk cId="4275785297" sldId="259"/>
            <ac:picMk id="6" creationId="{326D0096-F0B0-5C05-7E4D-339AF84A1FFA}"/>
          </ac:picMkLst>
        </pc:picChg>
        <pc:picChg chg="del">
          <ac:chgData name="Jen Happe" userId="c8011680-eb90-4b1d-9588-b738555a691d" providerId="ADAL" clId="{6ABB2AAF-2D99-483B-B431-BE92D6B90003}" dt="2024-02-14T10:30:11.914" v="21" actId="478"/>
          <ac:picMkLst>
            <pc:docMk/>
            <pc:sldMk cId="4275785297" sldId="259"/>
            <ac:picMk id="10" creationId="{00000000-0000-0000-0000-000000000000}"/>
          </ac:picMkLst>
        </pc:picChg>
        <pc:picChg chg="del">
          <ac:chgData name="Jen Happe" userId="c8011680-eb90-4b1d-9588-b738555a691d" providerId="ADAL" clId="{6ABB2AAF-2D99-483B-B431-BE92D6B90003}" dt="2024-02-14T10:30:15.030" v="23" actId="478"/>
          <ac:picMkLst>
            <pc:docMk/>
            <pc:sldMk cId="4275785297" sldId="259"/>
            <ac:picMk id="1026" creationId="{00000000-0000-0000-0000-000000000000}"/>
          </ac:picMkLst>
        </pc:picChg>
        <pc:picChg chg="add del">
          <ac:chgData name="Jen Happe" userId="c8011680-eb90-4b1d-9588-b738555a691d" providerId="ADAL" clId="{6ABB2AAF-2D99-483B-B431-BE92D6B90003}" dt="2024-02-14T11:02:15.756" v="113" actId="478"/>
          <ac:picMkLst>
            <pc:docMk/>
            <pc:sldMk cId="4275785297" sldId="259"/>
            <ac:picMk id="1027" creationId="{00000000-0000-0000-0000-000000000000}"/>
          </ac:picMkLst>
        </pc:picChg>
        <pc:picChg chg="del">
          <ac:chgData name="Jen Happe" userId="c8011680-eb90-4b1d-9588-b738555a691d" providerId="ADAL" clId="{6ABB2AAF-2D99-483B-B431-BE92D6B90003}" dt="2024-02-14T10:30:13.588" v="22" actId="478"/>
          <ac:picMkLst>
            <pc:docMk/>
            <pc:sldMk cId="4275785297" sldId="259"/>
            <ac:picMk id="1028" creationId="{00000000-0000-0000-0000-000000000000}"/>
          </ac:picMkLst>
        </pc:picChg>
        <pc:picChg chg="del">
          <ac:chgData name="Jen Happe" userId="c8011680-eb90-4b1d-9588-b738555a691d" providerId="ADAL" clId="{6ABB2AAF-2D99-483B-B431-BE92D6B90003}" dt="2024-02-14T10:30:16.595" v="24" actId="478"/>
          <ac:picMkLst>
            <pc:docMk/>
            <pc:sldMk cId="4275785297" sldId="259"/>
            <ac:picMk id="1032" creationId="{00000000-0000-0000-0000-000000000000}"/>
          </ac:picMkLst>
        </pc:picChg>
      </pc:sldChg>
      <pc:sldChg chg="modSp mod">
        <pc:chgData name="Jen Happe" userId="c8011680-eb90-4b1d-9588-b738555a691d" providerId="ADAL" clId="{6ABB2AAF-2D99-483B-B431-BE92D6B90003}" dt="2024-02-14T11:26:47.382" v="237" actId="33524"/>
        <pc:sldMkLst>
          <pc:docMk/>
          <pc:sldMk cId="3278528149" sldId="262"/>
        </pc:sldMkLst>
        <pc:spChg chg="mod">
          <ac:chgData name="Jen Happe" userId="c8011680-eb90-4b1d-9588-b738555a691d" providerId="ADAL" clId="{6ABB2AAF-2D99-483B-B431-BE92D6B90003}" dt="2024-02-14T11:26:47.382" v="237" actId="33524"/>
          <ac:spMkLst>
            <pc:docMk/>
            <pc:sldMk cId="3278528149" sldId="262"/>
            <ac:spMk id="3" creationId="{00000000-0000-0000-0000-000000000000}"/>
          </ac:spMkLst>
        </pc:spChg>
      </pc:sldChg>
      <pc:sldChg chg="modSp mod">
        <pc:chgData name="Jen Happe" userId="c8011680-eb90-4b1d-9588-b738555a691d" providerId="ADAL" clId="{6ABB2AAF-2D99-483B-B431-BE92D6B90003}" dt="2024-02-14T11:57:03.129" v="238" actId="14100"/>
        <pc:sldMkLst>
          <pc:docMk/>
          <pc:sldMk cId="449403245" sldId="269"/>
        </pc:sldMkLst>
        <pc:picChg chg="mod">
          <ac:chgData name="Jen Happe" userId="c8011680-eb90-4b1d-9588-b738555a691d" providerId="ADAL" clId="{6ABB2AAF-2D99-483B-B431-BE92D6B90003}" dt="2024-02-14T11:57:03.129" v="238" actId="14100"/>
          <ac:picMkLst>
            <pc:docMk/>
            <pc:sldMk cId="449403245" sldId="269"/>
            <ac:picMk id="6" creationId="{CD25F965-E62A-6880-7F2D-C13B0D75C8B4}"/>
          </ac:picMkLst>
        </pc:picChg>
      </pc:sldChg>
      <pc:sldChg chg="modSp mod">
        <pc:chgData name="Jen Happe" userId="c8011680-eb90-4b1d-9588-b738555a691d" providerId="ADAL" clId="{6ABB2AAF-2D99-483B-B431-BE92D6B90003}" dt="2024-02-14T11:57:54.772" v="270" actId="20577"/>
        <pc:sldMkLst>
          <pc:docMk/>
          <pc:sldMk cId="1758722260" sldId="270"/>
        </pc:sldMkLst>
        <pc:spChg chg="mod">
          <ac:chgData name="Jen Happe" userId="c8011680-eb90-4b1d-9588-b738555a691d" providerId="ADAL" clId="{6ABB2AAF-2D99-483B-B431-BE92D6B90003}" dt="2024-02-14T11:57:54.772" v="270" actId="20577"/>
          <ac:spMkLst>
            <pc:docMk/>
            <pc:sldMk cId="1758722260" sldId="270"/>
            <ac:spMk id="3" creationId="{00000000-0000-0000-0000-000000000000}"/>
          </ac:spMkLst>
        </pc:spChg>
      </pc:sldChg>
      <pc:sldChg chg="del">
        <pc:chgData name="Jen Happe" userId="c8011680-eb90-4b1d-9588-b738555a691d" providerId="ADAL" clId="{6ABB2AAF-2D99-483B-B431-BE92D6B90003}" dt="2024-02-14T10:31:17.979" v="28" actId="47"/>
        <pc:sldMkLst>
          <pc:docMk/>
          <pc:sldMk cId="183250174" sldId="272"/>
        </pc:sldMkLst>
      </pc:sldChg>
      <pc:sldChg chg="modSp mod">
        <pc:chgData name="Jen Happe" userId="c8011680-eb90-4b1d-9588-b738555a691d" providerId="ADAL" clId="{6ABB2AAF-2D99-483B-B431-BE92D6B90003}" dt="2024-02-14T11:26:23.818" v="236" actId="20577"/>
        <pc:sldMkLst>
          <pc:docMk/>
          <pc:sldMk cId="2713834856" sldId="273"/>
        </pc:sldMkLst>
        <pc:spChg chg="mod">
          <ac:chgData name="Jen Happe" userId="c8011680-eb90-4b1d-9588-b738555a691d" providerId="ADAL" clId="{6ABB2AAF-2D99-483B-B431-BE92D6B90003}" dt="2024-02-14T11:26:23.818" v="236" actId="20577"/>
          <ac:spMkLst>
            <pc:docMk/>
            <pc:sldMk cId="2713834856" sldId="273"/>
            <ac:spMk id="3" creationId="{00000000-0000-0000-0000-000000000000}"/>
          </ac:spMkLst>
        </pc:spChg>
      </pc:sldChg>
      <pc:sldChg chg="addSp delSp modSp mod">
        <pc:chgData name="Jen Happe" userId="c8011680-eb90-4b1d-9588-b738555a691d" providerId="ADAL" clId="{6ABB2AAF-2D99-483B-B431-BE92D6B90003}" dt="2024-02-14T10:55:44.068" v="103" actId="478"/>
        <pc:sldMkLst>
          <pc:docMk/>
          <pc:sldMk cId="4109228434" sldId="274"/>
        </pc:sldMkLst>
        <pc:picChg chg="add del mod">
          <ac:chgData name="Jen Happe" userId="c8011680-eb90-4b1d-9588-b738555a691d" providerId="ADAL" clId="{6ABB2AAF-2D99-483B-B431-BE92D6B90003}" dt="2024-02-14T10:55:44.068" v="103" actId="478"/>
          <ac:picMkLst>
            <pc:docMk/>
            <pc:sldMk cId="4109228434" sldId="274"/>
            <ac:picMk id="5" creationId="{6B77F5D2-6A5E-8381-C29A-9D0F891CB15A}"/>
          </ac:picMkLst>
        </pc:picChg>
      </pc:sldChg>
      <pc:sldChg chg="modSp mod">
        <pc:chgData name="Jen Happe" userId="c8011680-eb90-4b1d-9588-b738555a691d" providerId="ADAL" clId="{6ABB2AAF-2D99-483B-B431-BE92D6B90003}" dt="2024-02-14T11:59:54.633" v="274" actId="20577"/>
        <pc:sldMkLst>
          <pc:docMk/>
          <pc:sldMk cId="3879060360" sldId="276"/>
        </pc:sldMkLst>
        <pc:spChg chg="mod">
          <ac:chgData name="Jen Happe" userId="c8011680-eb90-4b1d-9588-b738555a691d" providerId="ADAL" clId="{6ABB2AAF-2D99-483B-B431-BE92D6B90003}" dt="2024-02-14T11:59:54.633" v="274" actId="20577"/>
          <ac:spMkLst>
            <pc:docMk/>
            <pc:sldMk cId="3879060360" sldId="276"/>
            <ac:spMk id="3" creationId="{00000000-0000-0000-0000-000000000000}"/>
          </ac:spMkLst>
        </pc:spChg>
      </pc:sldChg>
      <pc:sldChg chg="addSp delSp modSp del mod">
        <pc:chgData name="Jen Happe" userId="c8011680-eb90-4b1d-9588-b738555a691d" providerId="ADAL" clId="{6ABB2AAF-2D99-483B-B431-BE92D6B90003}" dt="2024-02-14T10:52:05.672" v="89" actId="2696"/>
        <pc:sldMkLst>
          <pc:docMk/>
          <pc:sldMk cId="108077490" sldId="277"/>
        </pc:sldMkLst>
        <pc:spChg chg="del">
          <ac:chgData name="Jen Happe" userId="c8011680-eb90-4b1d-9588-b738555a691d" providerId="ADAL" clId="{6ABB2AAF-2D99-483B-B431-BE92D6B90003}" dt="2024-02-14T10:51:49.410" v="79" actId="478"/>
          <ac:spMkLst>
            <pc:docMk/>
            <pc:sldMk cId="108077490" sldId="277"/>
            <ac:spMk id="2" creationId="{00000000-0000-0000-0000-000000000000}"/>
          </ac:spMkLst>
        </pc:spChg>
        <pc:spChg chg="mod">
          <ac:chgData name="Jen Happe" userId="c8011680-eb90-4b1d-9588-b738555a691d" providerId="ADAL" clId="{6ABB2AAF-2D99-483B-B431-BE92D6B90003}" dt="2024-02-14T10:51:51.765" v="81" actId="6549"/>
          <ac:spMkLst>
            <pc:docMk/>
            <pc:sldMk cId="108077490" sldId="277"/>
            <ac:spMk id="7" creationId="{00000000-0000-0000-0000-000000000000}"/>
          </ac:spMkLst>
        </pc:spChg>
        <pc:spChg chg="mod">
          <ac:chgData name="Jen Happe" userId="c8011680-eb90-4b1d-9588-b738555a691d" providerId="ADAL" clId="{6ABB2AAF-2D99-483B-B431-BE92D6B90003}" dt="2024-02-14T10:51:56.520" v="88" actId="6549"/>
          <ac:spMkLst>
            <pc:docMk/>
            <pc:sldMk cId="108077490" sldId="277"/>
            <ac:spMk id="8" creationId="{00000000-0000-0000-0000-000000000000}"/>
          </ac:spMkLst>
        </pc:spChg>
        <pc:spChg chg="add mod">
          <ac:chgData name="Jen Happe" userId="c8011680-eb90-4b1d-9588-b738555a691d" providerId="ADAL" clId="{6ABB2AAF-2D99-483B-B431-BE92D6B90003}" dt="2024-02-14T10:51:31.443" v="76" actId="20577"/>
          <ac:spMkLst>
            <pc:docMk/>
            <pc:sldMk cId="108077490" sldId="277"/>
            <ac:spMk id="13" creationId="{1409E87A-C9F1-73CE-C4E5-E08981267E2F}"/>
          </ac:spMkLst>
        </pc:spChg>
        <pc:picChg chg="add del mod">
          <ac:chgData name="Jen Happe" userId="c8011680-eb90-4b1d-9588-b738555a691d" providerId="ADAL" clId="{6ABB2AAF-2D99-483B-B431-BE92D6B90003}" dt="2024-02-14T10:50:31.648" v="61" actId="478"/>
          <ac:picMkLst>
            <pc:docMk/>
            <pc:sldMk cId="108077490" sldId="277"/>
            <ac:picMk id="12" creationId="{F798B792-4620-8EC0-2CC5-5E1863489CE8}"/>
          </ac:picMkLst>
        </pc:picChg>
        <pc:picChg chg="del">
          <ac:chgData name="Jen Happe" userId="c8011680-eb90-4b1d-9588-b738555a691d" providerId="ADAL" clId="{6ABB2AAF-2D99-483B-B431-BE92D6B90003}" dt="2024-02-14T10:51:50.597" v="80" actId="478"/>
          <ac:picMkLst>
            <pc:docMk/>
            <pc:sldMk cId="108077490" sldId="277"/>
            <ac:picMk id="1026" creationId="{00000000-0000-0000-0000-000000000000}"/>
          </ac:picMkLst>
        </pc:picChg>
        <pc:picChg chg="del">
          <ac:chgData name="Jen Happe" userId="c8011680-eb90-4b1d-9588-b738555a691d" providerId="ADAL" clId="{6ABB2AAF-2D99-483B-B431-BE92D6B90003}" dt="2024-02-14T10:51:53.083" v="82" actId="478"/>
          <ac:picMkLst>
            <pc:docMk/>
            <pc:sldMk cId="108077490" sldId="277"/>
            <ac:picMk id="1027" creationId="{00000000-0000-0000-0000-000000000000}"/>
          </ac:picMkLst>
        </pc:picChg>
        <pc:picChg chg="del">
          <ac:chgData name="Jen Happe" userId="c8011680-eb90-4b1d-9588-b738555a691d" providerId="ADAL" clId="{6ABB2AAF-2D99-483B-B431-BE92D6B90003}" dt="2024-02-14T10:51:54.208" v="83" actId="478"/>
          <ac:picMkLst>
            <pc:docMk/>
            <pc:sldMk cId="108077490" sldId="277"/>
            <ac:picMk id="1029" creationId="{00000000-0000-0000-0000-000000000000}"/>
          </ac:picMkLst>
        </pc:picChg>
      </pc:sldChg>
      <pc:sldChg chg="del">
        <pc:chgData name="Jen Happe" userId="c8011680-eb90-4b1d-9588-b738555a691d" providerId="ADAL" clId="{6ABB2AAF-2D99-483B-B431-BE92D6B90003}" dt="2024-02-14T10:51:40.902" v="77" actId="47"/>
        <pc:sldMkLst>
          <pc:docMk/>
          <pc:sldMk cId="2595207623" sldId="278"/>
        </pc:sldMkLst>
      </pc:sldChg>
      <pc:sldChg chg="modSp mod">
        <pc:chgData name="Jen Happe" userId="c8011680-eb90-4b1d-9588-b738555a691d" providerId="ADAL" clId="{6ABB2AAF-2D99-483B-B431-BE92D6B90003}" dt="2024-02-14T11:57:29.022" v="256" actId="20577"/>
        <pc:sldMkLst>
          <pc:docMk/>
          <pc:sldMk cId="1580449912" sldId="279"/>
        </pc:sldMkLst>
        <pc:spChg chg="mod">
          <ac:chgData name="Jen Happe" userId="c8011680-eb90-4b1d-9588-b738555a691d" providerId="ADAL" clId="{6ABB2AAF-2D99-483B-B431-BE92D6B90003}" dt="2024-02-14T11:57:29.022" v="256" actId="20577"/>
          <ac:spMkLst>
            <pc:docMk/>
            <pc:sldMk cId="1580449912" sldId="279"/>
            <ac:spMk id="3" creationId="{00000000-0000-0000-0000-000000000000}"/>
          </ac:spMkLst>
        </pc:spChg>
      </pc:sldChg>
      <pc:sldChg chg="addSp delSp modSp del mod ord">
        <pc:chgData name="Jen Happe" userId="c8011680-eb90-4b1d-9588-b738555a691d" providerId="ADAL" clId="{6ABB2AAF-2D99-483B-B431-BE92D6B90003}" dt="2024-02-14T10:48:57.699" v="49" actId="47"/>
        <pc:sldMkLst>
          <pc:docMk/>
          <pc:sldMk cId="705657324" sldId="280"/>
        </pc:sldMkLst>
        <pc:picChg chg="add mod">
          <ac:chgData name="Jen Happe" userId="c8011680-eb90-4b1d-9588-b738555a691d" providerId="ADAL" clId="{6ABB2AAF-2D99-483B-B431-BE92D6B90003}" dt="2024-02-14T10:48:03.865" v="48" actId="14100"/>
          <ac:picMkLst>
            <pc:docMk/>
            <pc:sldMk cId="705657324" sldId="280"/>
            <ac:picMk id="3" creationId="{BAF5F1B4-62C0-D0C5-3439-A91F65E48269}"/>
          </ac:picMkLst>
        </pc:picChg>
        <pc:picChg chg="del mod">
          <ac:chgData name="Jen Happe" userId="c8011680-eb90-4b1d-9588-b738555a691d" providerId="ADAL" clId="{6ABB2AAF-2D99-483B-B431-BE92D6B90003}" dt="2024-02-14T10:47:10.026" v="45" actId="478"/>
          <ac:picMkLst>
            <pc:docMk/>
            <pc:sldMk cId="705657324" sldId="280"/>
            <ac:picMk id="6" creationId="{BA2A185E-7F8E-E4C1-43C5-22FF7FFF3E6B}"/>
          </ac:picMkLst>
        </pc:picChg>
      </pc:sldChg>
      <pc:sldChg chg="addSp delSp modSp add del mod ord">
        <pc:chgData name="Jen Happe" userId="c8011680-eb90-4b1d-9588-b738555a691d" providerId="ADAL" clId="{6ABB2AAF-2D99-483B-B431-BE92D6B90003}" dt="2024-02-14T11:01:06.606" v="111" actId="47"/>
        <pc:sldMkLst>
          <pc:docMk/>
          <pc:sldMk cId="3508693403" sldId="281"/>
        </pc:sldMkLst>
        <pc:picChg chg="del">
          <ac:chgData name="Jen Happe" userId="c8011680-eb90-4b1d-9588-b738555a691d" providerId="ADAL" clId="{6ABB2AAF-2D99-483B-B431-BE92D6B90003}" dt="2024-02-14T10:28:06.906" v="6" actId="478"/>
          <ac:picMkLst>
            <pc:docMk/>
            <pc:sldMk cId="3508693403" sldId="281"/>
            <ac:picMk id="2" creationId="{00000000-0000-0000-0000-000000000000}"/>
          </ac:picMkLst>
        </pc:picChg>
        <pc:picChg chg="add mod">
          <ac:chgData name="Jen Happe" userId="c8011680-eb90-4b1d-9588-b738555a691d" providerId="ADAL" clId="{6ABB2AAF-2D99-483B-B431-BE92D6B90003}" dt="2024-02-14T10:29:53.953" v="19" actId="1076"/>
          <ac:picMkLst>
            <pc:docMk/>
            <pc:sldMk cId="3508693403" sldId="281"/>
            <ac:picMk id="6" creationId="{16E2AAC5-46EA-B7DF-03BD-897B0A5B3954}"/>
          </ac:picMkLst>
        </pc:picChg>
        <pc:picChg chg="add del mod">
          <ac:chgData name="Jen Happe" userId="c8011680-eb90-4b1d-9588-b738555a691d" providerId="ADAL" clId="{6ABB2AAF-2D99-483B-B431-BE92D6B90003}" dt="2024-02-14T10:29:02.276" v="12" actId="478"/>
          <ac:picMkLst>
            <pc:docMk/>
            <pc:sldMk cId="3508693403" sldId="281"/>
            <ac:picMk id="7" creationId="{C29F7D7A-4E41-CF2A-1029-F12A7D628B90}"/>
          </ac:picMkLst>
        </pc:picChg>
        <pc:picChg chg="add del mod">
          <ac:chgData name="Jen Happe" userId="c8011680-eb90-4b1d-9588-b738555a691d" providerId="ADAL" clId="{6ABB2AAF-2D99-483B-B431-BE92D6B90003}" dt="2024-02-14T10:29:34.203" v="17" actId="478"/>
          <ac:picMkLst>
            <pc:docMk/>
            <pc:sldMk cId="3508693403" sldId="281"/>
            <ac:picMk id="8" creationId="{93889D55-4836-5895-C277-A60C37B0A19B}"/>
          </ac:picMkLst>
        </pc:picChg>
        <pc:picChg chg="del">
          <ac:chgData name="Jen Happe" userId="c8011680-eb90-4b1d-9588-b738555a691d" providerId="ADAL" clId="{6ABB2AAF-2D99-483B-B431-BE92D6B90003}" dt="2024-02-14T10:28:04.522" v="5" actId="478"/>
          <ac:picMkLst>
            <pc:docMk/>
            <pc:sldMk cId="3508693403" sldId="281"/>
            <ac:picMk id="10" creationId="{00000000-0000-0000-0000-000000000000}"/>
          </ac:picMkLst>
        </pc:picChg>
        <pc:picChg chg="del">
          <ac:chgData name="Jen Happe" userId="c8011680-eb90-4b1d-9588-b738555a691d" providerId="ADAL" clId="{6ABB2AAF-2D99-483B-B431-BE92D6B90003}" dt="2024-02-14T10:28:02.024" v="3" actId="478"/>
          <ac:picMkLst>
            <pc:docMk/>
            <pc:sldMk cId="3508693403" sldId="281"/>
            <ac:picMk id="1026" creationId="{00000000-0000-0000-0000-000000000000}"/>
          </ac:picMkLst>
        </pc:picChg>
        <pc:picChg chg="del">
          <ac:chgData name="Jen Happe" userId="c8011680-eb90-4b1d-9588-b738555a691d" providerId="ADAL" clId="{6ABB2AAF-2D99-483B-B431-BE92D6B90003}" dt="2024-02-14T10:27:58.243" v="1" actId="478"/>
          <ac:picMkLst>
            <pc:docMk/>
            <pc:sldMk cId="3508693403" sldId="281"/>
            <ac:picMk id="1027" creationId="{00000000-0000-0000-0000-000000000000}"/>
          </ac:picMkLst>
        </pc:picChg>
        <pc:picChg chg="del">
          <ac:chgData name="Jen Happe" userId="c8011680-eb90-4b1d-9588-b738555a691d" providerId="ADAL" clId="{6ABB2AAF-2D99-483B-B431-BE92D6B90003}" dt="2024-02-14T10:28:03.401" v="4" actId="478"/>
          <ac:picMkLst>
            <pc:docMk/>
            <pc:sldMk cId="3508693403" sldId="281"/>
            <ac:picMk id="1028" creationId="{00000000-0000-0000-0000-000000000000}"/>
          </ac:picMkLst>
        </pc:picChg>
        <pc:picChg chg="del">
          <ac:chgData name="Jen Happe" userId="c8011680-eb90-4b1d-9588-b738555a691d" providerId="ADAL" clId="{6ABB2AAF-2D99-483B-B431-BE92D6B90003}" dt="2024-02-14T10:28:00.738" v="2" actId="478"/>
          <ac:picMkLst>
            <pc:docMk/>
            <pc:sldMk cId="3508693403" sldId="281"/>
            <ac:picMk id="1032" creationId="{00000000-0000-0000-0000-000000000000}"/>
          </ac:picMkLst>
        </pc:picChg>
      </pc:sldChg>
      <pc:sldChg chg="add">
        <pc:chgData name="Jen Happe" userId="c8011680-eb90-4b1d-9588-b738555a691d" providerId="ADAL" clId="{6ABB2AAF-2D99-483B-B431-BE92D6B90003}" dt="2024-02-14T10:49:06.862" v="51" actId="2890"/>
        <pc:sldMkLst>
          <pc:docMk/>
          <pc:sldMk cId="1994010366" sldId="282"/>
        </pc:sldMkLst>
      </pc:sldChg>
      <pc:sldChg chg="add">
        <pc:chgData name="Jen Happe" userId="c8011680-eb90-4b1d-9588-b738555a691d" providerId="ADAL" clId="{6ABB2AAF-2D99-483B-B431-BE92D6B90003}" dt="2024-02-14T10:51:45.204" v="78" actId="2890"/>
        <pc:sldMkLst>
          <pc:docMk/>
          <pc:sldMk cId="3734197483" sldId="283"/>
        </pc:sldMkLst>
      </pc:sldChg>
      <pc:sldChg chg="addSp delSp modSp new mod modClrScheme chgLayout">
        <pc:chgData name="Jen Happe" userId="c8011680-eb90-4b1d-9588-b738555a691d" providerId="ADAL" clId="{6ABB2AAF-2D99-483B-B431-BE92D6B90003}" dt="2024-02-14T11:58:54.241" v="272" actId="1076"/>
        <pc:sldMkLst>
          <pc:docMk/>
          <pc:sldMk cId="2147502923" sldId="284"/>
        </pc:sldMkLst>
        <pc:spChg chg="add del">
          <ac:chgData name="Jen Happe" userId="c8011680-eb90-4b1d-9588-b738555a691d" providerId="ADAL" clId="{6ABB2AAF-2D99-483B-B431-BE92D6B90003}" dt="2024-02-14T10:53:24.961" v="94" actId="26606"/>
          <ac:spMkLst>
            <pc:docMk/>
            <pc:sldMk cId="2147502923" sldId="284"/>
            <ac:spMk id="2" creationId="{F80A0A9A-885C-4FDA-98F1-4603B419DD97}"/>
          </ac:spMkLst>
        </pc:spChg>
        <pc:spChg chg="del">
          <ac:chgData name="Jen Happe" userId="c8011680-eb90-4b1d-9588-b738555a691d" providerId="ADAL" clId="{6ABB2AAF-2D99-483B-B431-BE92D6B90003}" dt="2024-02-14T10:53:10.466" v="91" actId="22"/>
          <ac:spMkLst>
            <pc:docMk/>
            <pc:sldMk cId="2147502923" sldId="284"/>
            <ac:spMk id="3" creationId="{EE6B4C9D-1837-6DED-CCD9-A0D90FBD5A5D}"/>
          </ac:spMkLst>
        </pc:spChg>
        <pc:spChg chg="add del">
          <ac:chgData name="Jen Happe" userId="c8011680-eb90-4b1d-9588-b738555a691d" providerId="ADAL" clId="{6ABB2AAF-2D99-483B-B431-BE92D6B90003}" dt="2024-02-14T10:53:24.961" v="94" actId="26606"/>
          <ac:spMkLst>
            <pc:docMk/>
            <pc:sldMk cId="2147502923" sldId="284"/>
            <ac:spMk id="4" creationId="{0FDB500A-940B-667B-C12D-E018F1F2F101}"/>
          </ac:spMkLst>
        </pc:spChg>
        <pc:picChg chg="add mod ord">
          <ac:chgData name="Jen Happe" userId="c8011680-eb90-4b1d-9588-b738555a691d" providerId="ADAL" clId="{6ABB2AAF-2D99-483B-B431-BE92D6B90003}" dt="2024-02-14T10:56:28.504" v="107" actId="1076"/>
          <ac:picMkLst>
            <pc:docMk/>
            <pc:sldMk cId="2147502923" sldId="284"/>
            <ac:picMk id="6" creationId="{D71F5D68-6AD3-6D50-BE23-324B5C1B3062}"/>
          </ac:picMkLst>
        </pc:picChg>
        <pc:picChg chg="add mod">
          <ac:chgData name="Jen Happe" userId="c8011680-eb90-4b1d-9588-b738555a691d" providerId="ADAL" clId="{6ABB2AAF-2D99-483B-B431-BE92D6B90003}" dt="2024-02-14T10:56:13.169" v="106" actId="1076"/>
          <ac:picMkLst>
            <pc:docMk/>
            <pc:sldMk cId="2147502923" sldId="284"/>
            <ac:picMk id="8" creationId="{FACC55D6-0E4C-8D03-5C83-9B6C69FC1430}"/>
          </ac:picMkLst>
        </pc:picChg>
        <pc:picChg chg="add mod">
          <ac:chgData name="Jen Happe" userId="c8011680-eb90-4b1d-9588-b738555a691d" providerId="ADAL" clId="{6ABB2AAF-2D99-483B-B431-BE92D6B90003}" dt="2024-02-14T11:58:54.241" v="272" actId="1076"/>
          <ac:picMkLst>
            <pc:docMk/>
            <pc:sldMk cId="2147502923" sldId="284"/>
            <ac:picMk id="10" creationId="{98202FE1-65EE-95A8-D6AC-5EA215EE2B92}"/>
          </ac:picMkLst>
        </pc:picChg>
      </pc:sldChg>
      <pc:sldChg chg="addSp delSp modSp add mod">
        <pc:chgData name="Jen Happe" userId="c8011680-eb90-4b1d-9588-b738555a691d" providerId="ADAL" clId="{6ABB2AAF-2D99-483B-B431-BE92D6B90003}" dt="2024-02-14T11:23:48.889" v="131" actId="171"/>
        <pc:sldMkLst>
          <pc:docMk/>
          <pc:sldMk cId="789207139" sldId="285"/>
        </pc:sldMkLst>
        <pc:spChg chg="mod">
          <ac:chgData name="Jen Happe" userId="c8011680-eb90-4b1d-9588-b738555a691d" providerId="ADAL" clId="{6ABB2AAF-2D99-483B-B431-BE92D6B90003}" dt="2024-02-14T11:23:32.167" v="116" actId="20577"/>
          <ac:spMkLst>
            <pc:docMk/>
            <pc:sldMk cId="789207139" sldId="285"/>
            <ac:spMk id="4" creationId="{00000000-0000-0000-0000-000000000000}"/>
          </ac:spMkLst>
        </pc:spChg>
        <pc:picChg chg="add mod ord">
          <ac:chgData name="Jen Happe" userId="c8011680-eb90-4b1d-9588-b738555a691d" providerId="ADAL" clId="{6ABB2AAF-2D99-483B-B431-BE92D6B90003}" dt="2024-02-14T11:23:48.889" v="131" actId="171"/>
          <ac:picMkLst>
            <pc:docMk/>
            <pc:sldMk cId="789207139" sldId="285"/>
            <ac:picMk id="6" creationId="{F2A59E81-E27A-00C2-3DB2-FEB248EEAEF7}"/>
          </ac:picMkLst>
        </pc:picChg>
        <pc:picChg chg="del">
          <ac:chgData name="Jen Happe" userId="c8011680-eb90-4b1d-9588-b738555a691d" providerId="ADAL" clId="{6ABB2AAF-2D99-483B-B431-BE92D6B90003}" dt="2024-02-14T11:23:34.210" v="117" actId="478"/>
          <ac:picMkLst>
            <pc:docMk/>
            <pc:sldMk cId="789207139" sldId="285"/>
            <ac:picMk id="1027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5E759-9757-6243-9661-7C91B08DA1C3}" type="datetimeFigureOut">
              <a:rPr lang="en-US" smtClean="0"/>
              <a:t>2/14/2024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00487-9CC9-0F47-9333-CF3BFBC9CD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614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84BEE-075B-47C1-8551-C5857A6813E0}" type="datetimeFigureOut">
              <a:rPr lang="en-GB" smtClean="0"/>
              <a:t>14/02/2024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B1EFA-C92D-4724-927B-6E55710EDEB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786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B1EFA-C92D-4724-927B-6E55710EDEB0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0575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B1EFA-C92D-4724-927B-6E55710EDEB0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6148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B1EFA-C92D-4724-927B-6E55710EDEB0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3435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B1EFA-C92D-4724-927B-6E55710EDEB0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5124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this slide</a:t>
            </a:r>
            <a:r>
              <a:rPr lang="en-GB" baseline="0" dirty="0"/>
              <a:t> to include details of any initiatives or support, you as the Rep run.</a:t>
            </a:r>
          </a:p>
          <a:p>
            <a:r>
              <a:rPr lang="en-GB" baseline="0" dirty="0"/>
              <a:t>You can also use this to highlight details of any departmental seminars you are running.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B1EFA-C92D-4724-927B-6E55710EDEB0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3837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B1EFA-C92D-4724-927B-6E55710EDEB0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9652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B1EFA-C92D-4724-927B-6E55710EDEB0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0475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 flipH="1" flipV="1">
            <a:off x="827584" y="0"/>
            <a:ext cx="2" cy="12216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961256" y="0"/>
            <a:ext cx="5194921" cy="1005576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lnSpc>
                <a:spcPct val="80000"/>
              </a:lnSpc>
              <a:defRPr sz="40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>
                <a:solidFill>
                  <a:schemeClr val="bg1"/>
                </a:solidFill>
              </a:rPr>
              <a:t>Title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961256" y="1005576"/>
            <a:ext cx="5194920" cy="81009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</a:lstStyle>
          <a:p>
            <a:pPr algn="l"/>
            <a:r>
              <a:rPr lang="en-GB" sz="2400" dirty="0">
                <a:solidFill>
                  <a:schemeClr val="bg1"/>
                </a:solidFill>
              </a:rPr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60873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---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317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961256" y="1005576"/>
            <a:ext cx="5194920" cy="32403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algn="l"/>
            <a:r>
              <a:rPr lang="en-GB" sz="2500" dirty="0">
                <a:solidFill>
                  <a:srgbClr val="008AC4"/>
                </a:solidFill>
              </a:rPr>
              <a:t>Subtitle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2"/>
          </p:nvPr>
        </p:nvSpPr>
        <p:spPr>
          <a:xfrm>
            <a:off x="971601" y="1491631"/>
            <a:ext cx="5184576" cy="2646294"/>
          </a:xfrm>
          <a:prstGeom prst="rect">
            <a:avLst/>
          </a:prstGeom>
        </p:spPr>
        <p:txBody>
          <a:bodyPr vert="horz" lIns="0" tIns="0" rIns="0" bIns="0" numCol="1" spcCol="144000"/>
          <a:lstStyle>
            <a:lvl1pPr marL="342900" indent="-342900">
              <a:buSzPct val="100000"/>
              <a:buFontTx/>
              <a:buBlip>
                <a:blip r:embed="rId2"/>
              </a:buBlip>
              <a:defRPr sz="14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chemeClr val="tx1"/>
              </a:buCl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8"/>
          <p:cNvSpPr>
            <a:spLocks noGrp="1"/>
          </p:cNvSpPr>
          <p:nvPr>
            <p:ph type="title" hasCustomPrompt="1"/>
          </p:nvPr>
        </p:nvSpPr>
        <p:spPr>
          <a:xfrm>
            <a:off x="961256" y="0"/>
            <a:ext cx="5194921" cy="1005576"/>
          </a:xfrm>
          <a:prstGeom prst="rect">
            <a:avLst/>
          </a:prstGeom>
          <a:noFill/>
        </p:spPr>
        <p:txBody>
          <a:bodyPr vert="horz" lIns="0" tIns="0" rIns="0" bIns="0" anchor="b" anchorCtr="0"/>
          <a:lstStyle>
            <a:lvl1pPr algn="l">
              <a:lnSpc>
                <a:spcPct val="80000"/>
              </a:lnSpc>
              <a:spcAft>
                <a:spcPts val="0"/>
              </a:spcAft>
              <a:defRPr sz="4000" u="none" strike="noStrike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87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961256" y="1005576"/>
            <a:ext cx="5194920" cy="32403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algn="l"/>
            <a:r>
              <a:rPr lang="en-GB" sz="2500" dirty="0">
                <a:solidFill>
                  <a:srgbClr val="008AC4"/>
                </a:solidFill>
              </a:rPr>
              <a:t>Subtitle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2"/>
          </p:nvPr>
        </p:nvSpPr>
        <p:spPr>
          <a:xfrm>
            <a:off x="971601" y="1491631"/>
            <a:ext cx="7560839" cy="2538282"/>
          </a:xfrm>
          <a:prstGeom prst="rect">
            <a:avLst/>
          </a:prstGeom>
        </p:spPr>
        <p:txBody>
          <a:bodyPr vert="horz" lIns="0" tIns="0" rIns="0" bIns="0" numCol="2" spcCol="144000"/>
          <a:lstStyle>
            <a:lvl1pPr marL="342900" indent="-342900">
              <a:buSzPct val="100000"/>
              <a:buFontTx/>
              <a:buBlip>
                <a:blip r:embed="rId2"/>
              </a:buBlip>
              <a:defRPr sz="14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1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chemeClr val="tx1"/>
              </a:buCl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8"/>
          <p:cNvSpPr>
            <a:spLocks noGrp="1"/>
          </p:cNvSpPr>
          <p:nvPr>
            <p:ph type="title" hasCustomPrompt="1"/>
          </p:nvPr>
        </p:nvSpPr>
        <p:spPr>
          <a:xfrm>
            <a:off x="961256" y="0"/>
            <a:ext cx="5194921" cy="1005576"/>
          </a:xfrm>
          <a:prstGeom prst="rect">
            <a:avLst/>
          </a:prstGeom>
          <a:noFill/>
        </p:spPr>
        <p:txBody>
          <a:bodyPr vert="horz" lIns="0" tIns="0" rIns="0" bIns="0" anchor="b" anchorCtr="0"/>
          <a:lstStyle>
            <a:lvl1pPr algn="l">
              <a:lnSpc>
                <a:spcPct val="80000"/>
              </a:lnSpc>
              <a:spcAft>
                <a:spcPts val="0"/>
              </a:spcAft>
              <a:defRPr sz="4000" u="none" strike="noStrike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02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961256" y="1005576"/>
            <a:ext cx="5194920" cy="32403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algn="l"/>
            <a:r>
              <a:rPr lang="en-GB" sz="2500" dirty="0">
                <a:solidFill>
                  <a:srgbClr val="008AC4"/>
                </a:solidFill>
              </a:rPr>
              <a:t>Subtitle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2"/>
          </p:nvPr>
        </p:nvSpPr>
        <p:spPr>
          <a:xfrm>
            <a:off x="971601" y="1491631"/>
            <a:ext cx="7560839" cy="2538282"/>
          </a:xfrm>
          <a:prstGeom prst="rect">
            <a:avLst/>
          </a:prstGeom>
        </p:spPr>
        <p:txBody>
          <a:bodyPr vert="horz" lIns="0" tIns="0" rIns="0" bIns="0" numCol="1" spcCol="144000"/>
          <a:lstStyle>
            <a:lvl1pPr marL="342900" indent="-342900">
              <a:buClr>
                <a:schemeClr val="tx1"/>
              </a:buClr>
              <a:buSzPct val="100000"/>
              <a:buFontTx/>
              <a:buBlip>
                <a:blip r:embed="rId2"/>
              </a:buBlip>
              <a:defRPr sz="14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1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chemeClr val="tx1"/>
              </a:buCl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8"/>
          <p:cNvSpPr>
            <a:spLocks noGrp="1"/>
          </p:cNvSpPr>
          <p:nvPr>
            <p:ph type="title" hasCustomPrompt="1"/>
          </p:nvPr>
        </p:nvSpPr>
        <p:spPr>
          <a:xfrm>
            <a:off x="961256" y="0"/>
            <a:ext cx="5194921" cy="1005576"/>
          </a:xfrm>
          <a:prstGeom prst="rect">
            <a:avLst/>
          </a:prstGeom>
          <a:noFill/>
        </p:spPr>
        <p:txBody>
          <a:bodyPr vert="horz" lIns="0" tIns="0" rIns="0" bIns="0" anchor="b" anchorCtr="0"/>
          <a:lstStyle>
            <a:lvl1pPr algn="l">
              <a:lnSpc>
                <a:spcPct val="80000"/>
              </a:lnSpc>
              <a:spcAft>
                <a:spcPts val="0"/>
              </a:spcAft>
              <a:defRPr sz="4000" u="none" strike="noStrike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53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pictur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961256" y="1005576"/>
            <a:ext cx="5194920" cy="32403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algn="l"/>
            <a:r>
              <a:rPr lang="en-GB" sz="2500" dirty="0">
                <a:solidFill>
                  <a:srgbClr val="008AC4"/>
                </a:solidFill>
              </a:rPr>
              <a:t>Subtitle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2"/>
          </p:nvPr>
        </p:nvSpPr>
        <p:spPr>
          <a:xfrm>
            <a:off x="971601" y="1491630"/>
            <a:ext cx="5184576" cy="2969419"/>
          </a:xfrm>
          <a:prstGeom prst="rect">
            <a:avLst/>
          </a:prstGeom>
        </p:spPr>
        <p:txBody>
          <a:bodyPr vert="horz" lIns="0" tIns="0" rIns="0" bIns="0" numCol="1" spcCol="144000"/>
          <a:lstStyle>
            <a:lvl1pPr marL="342900" indent="-342900">
              <a:buClr>
                <a:schemeClr val="tx1"/>
              </a:buClr>
              <a:buSzPct val="100000"/>
              <a:buFontTx/>
              <a:buBlip>
                <a:blip r:embed="rId2"/>
              </a:buBlip>
              <a:defRPr sz="14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1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chemeClr val="tx1"/>
              </a:buCl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588126" y="1491631"/>
            <a:ext cx="2016125" cy="145851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itle 8"/>
          <p:cNvSpPr>
            <a:spLocks noGrp="1"/>
          </p:cNvSpPr>
          <p:nvPr>
            <p:ph type="title" hasCustomPrompt="1"/>
          </p:nvPr>
        </p:nvSpPr>
        <p:spPr>
          <a:xfrm>
            <a:off x="961256" y="0"/>
            <a:ext cx="5194921" cy="1005576"/>
          </a:xfrm>
          <a:prstGeom prst="rect">
            <a:avLst/>
          </a:prstGeom>
          <a:noFill/>
        </p:spPr>
        <p:txBody>
          <a:bodyPr vert="horz" lIns="0" tIns="0" rIns="0" bIns="0" anchor="b" anchorCtr="0"/>
          <a:lstStyle>
            <a:lvl1pPr algn="l">
              <a:lnSpc>
                <a:spcPct val="80000"/>
              </a:lnSpc>
              <a:spcAft>
                <a:spcPts val="0"/>
              </a:spcAft>
              <a:defRPr sz="4000" u="none" strike="noStrike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35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and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961256" y="1005576"/>
            <a:ext cx="5194920" cy="32403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algn="l"/>
            <a:r>
              <a:rPr lang="en-GB" sz="2500" dirty="0">
                <a:solidFill>
                  <a:srgbClr val="008AC4"/>
                </a:solidFill>
              </a:rPr>
              <a:t>Subtitle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2"/>
          </p:nvPr>
        </p:nvSpPr>
        <p:spPr>
          <a:xfrm>
            <a:off x="971601" y="1491631"/>
            <a:ext cx="3672408" cy="2538282"/>
          </a:xfrm>
          <a:prstGeom prst="rect">
            <a:avLst/>
          </a:prstGeom>
        </p:spPr>
        <p:txBody>
          <a:bodyPr vert="horz" lIns="0" tIns="0" rIns="0" bIns="0" numCol="1" spcCol="144000"/>
          <a:lstStyle>
            <a:lvl1pPr marL="342900" indent="-342900">
              <a:buClr>
                <a:schemeClr val="tx1"/>
              </a:buClr>
              <a:buSzPct val="100000"/>
              <a:buFontTx/>
              <a:buBlip>
                <a:blip r:embed="rId2"/>
              </a:buBlip>
              <a:defRPr sz="14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1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chemeClr val="tx1"/>
              </a:buCl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4860032" y="1491631"/>
            <a:ext cx="3672408" cy="2538282"/>
          </a:xfrm>
          <a:prstGeom prst="rect">
            <a:avLst/>
          </a:prstGeom>
        </p:spPr>
        <p:txBody>
          <a:bodyPr vert="horz" lIns="0" tIns="0" rIns="0" bIns="0" numCol="1" spcCol="144000"/>
          <a:lstStyle>
            <a:lvl1pPr marL="342900" indent="-342900">
              <a:buClr>
                <a:schemeClr val="tx1"/>
              </a:buClr>
              <a:buSzPct val="100000"/>
              <a:buFontTx/>
              <a:buBlip>
                <a:blip r:embed="rId2"/>
              </a:buBlip>
              <a:defRPr sz="14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1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chemeClr val="tx1"/>
              </a:buCl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8"/>
          <p:cNvSpPr>
            <a:spLocks noGrp="1"/>
          </p:cNvSpPr>
          <p:nvPr>
            <p:ph type="title" hasCustomPrompt="1"/>
          </p:nvPr>
        </p:nvSpPr>
        <p:spPr>
          <a:xfrm>
            <a:off x="961256" y="0"/>
            <a:ext cx="5194921" cy="1005576"/>
          </a:xfrm>
          <a:prstGeom prst="rect">
            <a:avLst/>
          </a:prstGeom>
          <a:noFill/>
        </p:spPr>
        <p:txBody>
          <a:bodyPr vert="horz" lIns="0" tIns="0" rIns="0" bIns="0" anchor="b" anchorCtr="0"/>
          <a:lstStyle>
            <a:lvl1pPr algn="l">
              <a:lnSpc>
                <a:spcPct val="80000"/>
              </a:lnSpc>
              <a:spcAft>
                <a:spcPts val="0"/>
              </a:spcAft>
              <a:defRPr sz="4000" u="none" strike="noStrike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4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and half - Pictur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2"/>
          </p:nvPr>
        </p:nvSpPr>
        <p:spPr>
          <a:xfrm>
            <a:off x="971601" y="1491631"/>
            <a:ext cx="3672408" cy="2538282"/>
          </a:xfrm>
          <a:prstGeom prst="rect">
            <a:avLst/>
          </a:prstGeom>
        </p:spPr>
        <p:txBody>
          <a:bodyPr vert="horz" lIns="0" tIns="0" rIns="0" bIns="0" numCol="1" spcCol="144000"/>
          <a:lstStyle>
            <a:lvl1pPr marL="342900" indent="-342900">
              <a:buClr>
                <a:schemeClr val="tx1"/>
              </a:buClr>
              <a:buSzPct val="100000"/>
              <a:buFontTx/>
              <a:buBlip>
                <a:blip r:embed="rId2"/>
              </a:buBlip>
              <a:defRPr sz="14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1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chemeClr val="tx1"/>
              </a:buCl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4"/>
          </p:nvPr>
        </p:nvSpPr>
        <p:spPr>
          <a:xfrm>
            <a:off x="4860032" y="1491631"/>
            <a:ext cx="3672408" cy="2538282"/>
          </a:xfrm>
          <a:prstGeom prst="rect">
            <a:avLst/>
          </a:prstGeom>
        </p:spPr>
        <p:txBody>
          <a:bodyPr vert="horz" lIns="0" tIns="0" rIns="0" bIns="0" numCol="1" spcCol="144000"/>
          <a:lstStyle>
            <a:lvl1pPr marL="342900" indent="-342900">
              <a:buClr>
                <a:schemeClr val="tx1"/>
              </a:buClr>
              <a:buSzPct val="100000"/>
              <a:buFontTx/>
              <a:buBlip>
                <a:blip r:embed="rId2"/>
              </a:buBlip>
              <a:defRPr sz="14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1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chemeClr val="tx1"/>
              </a:buCl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8"/>
          <p:cNvSpPr>
            <a:spLocks noGrp="1"/>
          </p:cNvSpPr>
          <p:nvPr>
            <p:ph type="title" hasCustomPrompt="1"/>
          </p:nvPr>
        </p:nvSpPr>
        <p:spPr>
          <a:xfrm>
            <a:off x="961256" y="0"/>
            <a:ext cx="5194921" cy="1005576"/>
          </a:xfrm>
          <a:prstGeom prst="rect">
            <a:avLst/>
          </a:prstGeom>
          <a:noFill/>
        </p:spPr>
        <p:txBody>
          <a:bodyPr vert="horz" lIns="0" tIns="0" rIns="0" bIns="0" anchor="b" anchorCtr="0"/>
          <a:lstStyle>
            <a:lvl1pPr algn="l">
              <a:lnSpc>
                <a:spcPct val="80000"/>
              </a:lnSpc>
              <a:spcAft>
                <a:spcPts val="0"/>
              </a:spcAft>
              <a:defRPr sz="4000" u="none" strike="noStrike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961256" y="1005576"/>
            <a:ext cx="5194920" cy="32403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algn="l"/>
            <a:r>
              <a:rPr lang="en-GB" sz="2500" dirty="0">
                <a:solidFill>
                  <a:srgbClr val="008AC4"/>
                </a:solidFill>
              </a:rPr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26001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content, sub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961256" y="1005576"/>
            <a:ext cx="5194920" cy="32403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algn="l"/>
            <a:r>
              <a:rPr lang="en-GB" sz="2500" dirty="0">
                <a:solidFill>
                  <a:srgbClr val="008AC4"/>
                </a:solidFill>
              </a:rPr>
              <a:t>Subtitle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2"/>
          </p:nvPr>
        </p:nvSpPr>
        <p:spPr>
          <a:xfrm>
            <a:off x="971601" y="1491631"/>
            <a:ext cx="3672408" cy="2106233"/>
          </a:xfrm>
          <a:prstGeom prst="rect">
            <a:avLst/>
          </a:prstGeom>
        </p:spPr>
        <p:txBody>
          <a:bodyPr vert="horz" lIns="0" tIns="0" rIns="0" bIns="0" numCol="1" spcCol="144000"/>
          <a:lstStyle>
            <a:lvl1pPr marL="342900" indent="-342900">
              <a:buClr>
                <a:schemeClr val="tx1"/>
              </a:buClr>
              <a:buSzPct val="100000"/>
              <a:buFontTx/>
              <a:buBlip>
                <a:blip r:embed="rId2"/>
              </a:buBlip>
              <a:defRPr sz="14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1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chemeClr val="tx1"/>
              </a:buCl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4860032" y="1491631"/>
            <a:ext cx="3672408" cy="2106233"/>
          </a:xfrm>
          <a:prstGeom prst="rect">
            <a:avLst/>
          </a:prstGeom>
        </p:spPr>
        <p:txBody>
          <a:bodyPr vert="horz" lIns="0" tIns="0" rIns="0" bIns="0" numCol="1" spcCol="144000"/>
          <a:lstStyle>
            <a:lvl1pPr marL="342900" indent="-342900">
              <a:buClr>
                <a:schemeClr val="tx1"/>
              </a:buClr>
              <a:buSzPct val="100000"/>
              <a:buFontTx/>
              <a:buBlip>
                <a:blip r:embed="rId2"/>
              </a:buBlip>
              <a:defRPr sz="14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1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chemeClr val="tx1"/>
              </a:buCl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4"/>
          </p:nvPr>
        </p:nvSpPr>
        <p:spPr>
          <a:xfrm>
            <a:off x="4860032" y="3705877"/>
            <a:ext cx="3672408" cy="864095"/>
          </a:xfrm>
          <a:prstGeom prst="rect">
            <a:avLst/>
          </a:prstGeom>
        </p:spPr>
        <p:txBody>
          <a:bodyPr vert="horz" lIns="0" tIns="0" rIns="0" bIns="0" numCol="1" spcCol="144000"/>
          <a:lstStyle>
            <a:lvl1pPr marL="342900" indent="-342900">
              <a:buClr>
                <a:schemeClr val="tx1"/>
              </a:buClr>
              <a:buSzPct val="100000"/>
              <a:buFontTx/>
              <a:buBlip>
                <a:blip r:embed="rId2"/>
              </a:buBlip>
              <a:defRPr sz="14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1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chemeClr val="tx1"/>
              </a:buCl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5"/>
          </p:nvPr>
        </p:nvSpPr>
        <p:spPr>
          <a:xfrm>
            <a:off x="971600" y="3705877"/>
            <a:ext cx="3672408" cy="864095"/>
          </a:xfrm>
          <a:prstGeom prst="rect">
            <a:avLst/>
          </a:prstGeom>
        </p:spPr>
        <p:txBody>
          <a:bodyPr vert="horz" lIns="0" tIns="0" rIns="0" bIns="0" numCol="1" spcCol="144000"/>
          <a:lstStyle>
            <a:lvl1pPr marL="342900" indent="-342900">
              <a:buClr>
                <a:schemeClr val="tx1"/>
              </a:buClr>
              <a:buSzPct val="100000"/>
              <a:buFontTx/>
              <a:buBlip>
                <a:blip r:embed="rId2"/>
              </a:buBlip>
              <a:defRPr sz="14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1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chemeClr val="tx1"/>
              </a:buCl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961256" y="0"/>
            <a:ext cx="5194921" cy="1005576"/>
          </a:xfrm>
          <a:prstGeom prst="rect">
            <a:avLst/>
          </a:prstGeom>
          <a:noFill/>
        </p:spPr>
        <p:txBody>
          <a:bodyPr vert="horz" lIns="0" tIns="0" rIns="0" bIns="0" anchor="b" anchorCtr="0"/>
          <a:lstStyle>
            <a:lvl1pPr algn="l">
              <a:lnSpc>
                <a:spcPct val="80000"/>
              </a:lnSpc>
              <a:spcAft>
                <a:spcPts val="0"/>
              </a:spcAft>
              <a:defRPr sz="4000" u="none" strike="noStrike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54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--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756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068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6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hysoc.org/journals-and-media/membernews/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physoc.org/registratio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portal.physoc.org/Apply-for-Membership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network&#10;&#10;Description automatically generated">
            <a:extLst>
              <a:ext uri="{FF2B5EF4-FFF2-40B4-BE49-F238E27FC236}">
                <a16:creationId xmlns:a16="http://schemas.microsoft.com/office/drawing/2014/main" id="{F2A59E81-E27A-00C2-3DB2-FEB248EEAE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151" y="644235"/>
            <a:ext cx="6840760" cy="1005576"/>
          </a:xfrm>
        </p:spPr>
        <p:txBody>
          <a:bodyPr/>
          <a:lstStyle/>
          <a:p>
            <a:r>
              <a:rPr lang="en-GB" sz="5400" dirty="0">
                <a:solidFill>
                  <a:schemeClr val="bg1"/>
                </a:solidFill>
                <a:latin typeface="Foundry Sterling Demi" panose="02000700040000020004" pitchFamily="50" charset="0"/>
              </a:rPr>
              <a:t>Join our network of physiologists today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 bwMode="auto">
          <a:xfrm>
            <a:off x="7366259" y="267150"/>
            <a:ext cx="1505022" cy="1533923"/>
          </a:xfrm>
          <a:prstGeom prst="ellipse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turan\Desktop\071mjessop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0" r="44996" b="42494"/>
          <a:stretch/>
        </p:blipFill>
        <p:spPr bwMode="auto">
          <a:xfrm flipH="1">
            <a:off x="3899546" y="2466180"/>
            <a:ext cx="2268000" cy="2311553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0" r="16650"/>
          <a:stretch/>
        </p:blipFill>
        <p:spPr bwMode="auto">
          <a:xfrm>
            <a:off x="402665" y="3056198"/>
            <a:ext cx="1689098" cy="1721535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0" r="16650"/>
          <a:stretch/>
        </p:blipFill>
        <p:spPr bwMode="auto">
          <a:xfrm>
            <a:off x="6660232" y="2229505"/>
            <a:ext cx="1684989" cy="1717346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:\SHARE\NEW SHARE\Comms\Digital content\Flyers\Membership fliers\New fliers 2017\TPS10974 - General Member - A5 Flyer_Page_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89" t="62027" r="22493" b="20648"/>
          <a:stretch/>
        </p:blipFill>
        <p:spPr bwMode="auto">
          <a:xfrm>
            <a:off x="2190839" y="1831059"/>
            <a:ext cx="1445057" cy="1472807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53100F-F713-1D1D-368B-5F2883209CE2}"/>
              </a:ext>
            </a:extLst>
          </p:cNvPr>
          <p:cNvCxnSpPr>
            <a:cxnSpLocks/>
            <a:endCxn id="1032" idx="3"/>
          </p:cNvCxnSpPr>
          <p:nvPr/>
        </p:nvCxnSpPr>
        <p:spPr>
          <a:xfrm flipV="1">
            <a:off x="1935611" y="3088178"/>
            <a:ext cx="466852" cy="321797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0A36360-7F1F-9EDC-E370-D67EE3D90EE3}"/>
              </a:ext>
            </a:extLst>
          </p:cNvPr>
          <p:cNvCxnSpPr>
            <a:cxnSpLocks/>
            <a:stCxn id="1032" idx="5"/>
            <a:endCxn id="1026" idx="6"/>
          </p:cNvCxnSpPr>
          <p:nvPr/>
        </p:nvCxnSpPr>
        <p:spPr>
          <a:xfrm>
            <a:off x="3424272" y="3088178"/>
            <a:ext cx="475274" cy="533779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0356AAE-51E9-5826-7283-7CE32E5CB18B}"/>
              </a:ext>
            </a:extLst>
          </p:cNvPr>
          <p:cNvCxnSpPr>
            <a:cxnSpLocks/>
            <a:stCxn id="1026" idx="2"/>
            <a:endCxn id="1028" idx="3"/>
          </p:cNvCxnSpPr>
          <p:nvPr/>
        </p:nvCxnSpPr>
        <p:spPr>
          <a:xfrm>
            <a:off x="6167546" y="3621957"/>
            <a:ext cx="739447" cy="73395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D9F5230-E5DA-F988-6CA0-C6FEE7124AE8}"/>
              </a:ext>
            </a:extLst>
          </p:cNvPr>
          <p:cNvCxnSpPr>
            <a:cxnSpLocks/>
            <a:stCxn id="10" idx="4"/>
          </p:cNvCxnSpPr>
          <p:nvPr/>
        </p:nvCxnSpPr>
        <p:spPr>
          <a:xfrm flipH="1">
            <a:off x="7884368" y="1801073"/>
            <a:ext cx="234402" cy="503068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E7F3207-7D8B-B2A3-4DFF-66E87F3B1DF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195405"/>
            <a:ext cx="2211049" cy="7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07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971601" y="1545636"/>
            <a:ext cx="7560839" cy="2538282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solidFill>
                  <a:srgbClr val="0095D6"/>
                </a:solidFill>
              </a:rPr>
              <a:t>Society news</a:t>
            </a:r>
          </a:p>
          <a:p>
            <a:pPr marL="0" indent="0">
              <a:buNone/>
            </a:pPr>
            <a:r>
              <a:rPr lang="en-GB" dirty="0"/>
              <a:t>We regularly keep our members informed of forthcoming events and activities to support you at each stage of your studies and career.</a:t>
            </a:r>
          </a:p>
          <a:p>
            <a:pPr marL="0" indent="0">
              <a:buNone/>
            </a:pPr>
            <a:r>
              <a:rPr lang="en-GB" dirty="0"/>
              <a:t>Sign up for our newsletters - </a:t>
            </a:r>
            <a:r>
              <a:rPr lang="en-GB" dirty="0">
                <a:hlinkClick r:id="rId2"/>
              </a:rPr>
              <a:t>https://www.physoc.org/journals-and-media/membernews/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95D6"/>
                </a:solidFill>
              </a:rPr>
              <a:t>Social media</a:t>
            </a:r>
          </a:p>
          <a:p>
            <a:pPr marL="0" indent="0">
              <a:buNone/>
            </a:pPr>
            <a:r>
              <a:rPr lang="en-GB" dirty="0"/>
              <a:t> @</a:t>
            </a:r>
            <a:r>
              <a:rPr lang="en-GB" dirty="0" err="1"/>
              <a:t>ThePhysoc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linkedin.com/company/the-physiological-society/ </a:t>
            </a:r>
          </a:p>
          <a:p>
            <a:pPr marL="0" indent="0">
              <a:buNone/>
            </a:pPr>
            <a:r>
              <a:rPr lang="en-GB" dirty="0"/>
              <a:t> facebook.com/</a:t>
            </a:r>
            <a:r>
              <a:rPr lang="en-GB" dirty="0" err="1"/>
              <a:t>physoc</a:t>
            </a:r>
            <a:endParaRPr lang="en-GB" dirty="0"/>
          </a:p>
          <a:p>
            <a:pPr marL="0" indent="0">
              <a:buNone/>
            </a:pPr>
            <a:r>
              <a:rPr lang="en-GB" sz="2400" dirty="0">
                <a:solidFill>
                  <a:srgbClr val="0095D6"/>
                </a:solidFill>
              </a:rPr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Keeping in touch</a:t>
            </a:r>
          </a:p>
        </p:txBody>
      </p:sp>
    </p:spTree>
    <p:extLst>
      <p:ext uri="{BB962C8B-B14F-4D97-AF65-F5344CB8AC3E}">
        <p14:creationId xmlns:p14="http://schemas.microsoft.com/office/powerpoint/2010/main" val="387906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971601" y="1545636"/>
            <a:ext cx="6768751" cy="2538282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solidFill>
                  <a:srgbClr val="0095D6"/>
                </a:solidFill>
              </a:rPr>
              <a:t>Your Society representative </a:t>
            </a:r>
          </a:p>
          <a:p>
            <a:pPr marL="0" indent="0">
              <a:buNone/>
            </a:pPr>
            <a:r>
              <a:rPr lang="en-GB" i="1" dirty="0"/>
              <a:t>Insert rep details here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95D6"/>
                </a:solidFill>
              </a:rPr>
              <a:t>Forthcoming events</a:t>
            </a:r>
          </a:p>
          <a:p>
            <a:pPr marL="0" indent="0">
              <a:buNone/>
            </a:pPr>
            <a:r>
              <a:rPr lang="en-GB" i="1" dirty="0"/>
              <a:t>Insert text here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Support at the university</a:t>
            </a:r>
          </a:p>
        </p:txBody>
      </p:sp>
    </p:spTree>
    <p:extLst>
      <p:ext uri="{BB962C8B-B14F-4D97-AF65-F5344CB8AC3E}">
        <p14:creationId xmlns:p14="http://schemas.microsoft.com/office/powerpoint/2010/main" val="148958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971600" y="1275607"/>
            <a:ext cx="7704855" cy="36004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Register for an account online - </a:t>
            </a:r>
            <a:r>
              <a:rPr lang="en-GB" dirty="0">
                <a:hlinkClick r:id="rId3"/>
              </a:rPr>
              <a:t>https://portal.physoc.org/registration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Joining online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63638"/>
            <a:ext cx="3978201" cy="231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77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827584" y="771550"/>
            <a:ext cx="7560839" cy="28803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Submit an application for the right grade for you- </a:t>
            </a:r>
            <a:r>
              <a:rPr lang="en-GB" dirty="0">
                <a:hlinkClick r:id="rId2"/>
              </a:rPr>
              <a:t>https://portal.physoc.org/Apply-for-Membership</a:t>
            </a:r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F092F6-2B7C-48C3-927D-A1BD6F56A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203598"/>
            <a:ext cx="6912768" cy="34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5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151" y="644235"/>
            <a:ext cx="6840760" cy="1005576"/>
          </a:xfrm>
        </p:spPr>
        <p:txBody>
          <a:bodyPr/>
          <a:lstStyle/>
          <a:p>
            <a:r>
              <a:rPr lang="en-GB" sz="5400" dirty="0">
                <a:solidFill>
                  <a:schemeClr val="bg1"/>
                </a:solidFill>
                <a:latin typeface="Foundry Sterling Demi" panose="02000700040000020004" pitchFamily="50" charset="0"/>
              </a:rPr>
              <a:t>Join our network of physiologists today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53100F-F713-1D1D-368B-5F2883209CE2}"/>
              </a:ext>
            </a:extLst>
          </p:cNvPr>
          <p:cNvCxnSpPr>
            <a:cxnSpLocks/>
          </p:cNvCxnSpPr>
          <p:nvPr/>
        </p:nvCxnSpPr>
        <p:spPr>
          <a:xfrm flipV="1">
            <a:off x="1935611" y="3088178"/>
            <a:ext cx="466852" cy="321797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0A36360-7F1F-9EDC-E370-D67EE3D90EE3}"/>
              </a:ext>
            </a:extLst>
          </p:cNvPr>
          <p:cNvCxnSpPr>
            <a:cxnSpLocks/>
          </p:cNvCxnSpPr>
          <p:nvPr/>
        </p:nvCxnSpPr>
        <p:spPr>
          <a:xfrm>
            <a:off x="3424272" y="3088178"/>
            <a:ext cx="475274" cy="533779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0356AAE-51E9-5826-7283-7CE32E5CB18B}"/>
              </a:ext>
            </a:extLst>
          </p:cNvPr>
          <p:cNvCxnSpPr>
            <a:cxnSpLocks/>
          </p:cNvCxnSpPr>
          <p:nvPr/>
        </p:nvCxnSpPr>
        <p:spPr>
          <a:xfrm>
            <a:off x="6167546" y="3621957"/>
            <a:ext cx="739447" cy="73395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D9F5230-E5DA-F988-6CA0-C6FEE7124AE8}"/>
              </a:ext>
            </a:extLst>
          </p:cNvPr>
          <p:cNvCxnSpPr>
            <a:cxnSpLocks/>
          </p:cNvCxnSpPr>
          <p:nvPr/>
        </p:nvCxnSpPr>
        <p:spPr>
          <a:xfrm flipH="1">
            <a:off x="7884368" y="1801073"/>
            <a:ext cx="234402" cy="503068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E7F3207-7D8B-B2A3-4DFF-66E87F3B1D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195405"/>
            <a:ext cx="2211049" cy="7563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E2AAC5-46EA-B7DF-03BD-897B0A5B3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40568" y="-1460698"/>
            <a:ext cx="9771484" cy="678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10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61256" y="1005576"/>
            <a:ext cx="6419056" cy="324036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A community of members studying and working in physiology and the life sciences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899592" y="2211710"/>
            <a:ext cx="3600400" cy="2088232"/>
          </a:xfrm>
        </p:spPr>
        <p:txBody>
          <a:bodyPr/>
          <a:lstStyle/>
          <a:p>
            <a:r>
              <a:rPr lang="en-GB" dirty="0">
                <a:solidFill>
                  <a:srgbClr val="001729"/>
                </a:solidFill>
              </a:rPr>
              <a:t>Supporting a network of over 3,000 members worldwide </a:t>
            </a:r>
          </a:p>
          <a:p>
            <a:r>
              <a:rPr lang="en-GB" dirty="0"/>
              <a:t>Publish international journals</a:t>
            </a:r>
          </a:p>
          <a:p>
            <a:r>
              <a:rPr lang="en-GB" dirty="0"/>
              <a:t>Organising international scientific meetings</a:t>
            </a:r>
          </a:p>
          <a:p>
            <a:r>
              <a:rPr lang="en-GB" dirty="0"/>
              <a:t>Provide funding for research, knowledge exchange, education and teaching </a:t>
            </a:r>
          </a:p>
          <a:p>
            <a:r>
              <a:rPr lang="en-GB" dirty="0"/>
              <a:t>Supporting career development, skills and training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Physiological Society</a:t>
            </a:r>
          </a:p>
        </p:txBody>
      </p:sp>
      <p:pic>
        <p:nvPicPr>
          <p:cNvPr id="11" name="Picture 10" descr="A person smiling with glasses&#10;&#10;Description automatically generated">
            <a:extLst>
              <a:ext uri="{FF2B5EF4-FFF2-40B4-BE49-F238E27FC236}">
                <a16:creationId xmlns:a16="http://schemas.microsoft.com/office/drawing/2014/main" id="{21458E57-3F89-76DE-7756-CA30530404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" t="5612" r="3820" b="3968"/>
          <a:stretch/>
        </p:blipFill>
        <p:spPr>
          <a:xfrm>
            <a:off x="5148064" y="2139702"/>
            <a:ext cx="3659042" cy="264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3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971601" y="1545636"/>
            <a:ext cx="7560839" cy="2898322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solidFill>
                  <a:srgbClr val="0095D6"/>
                </a:solidFill>
              </a:rPr>
              <a:t>Students </a:t>
            </a:r>
          </a:p>
          <a:p>
            <a:pPr marL="0" indent="0">
              <a:buNone/>
            </a:pPr>
            <a:r>
              <a:rPr lang="en-GB" dirty="0"/>
              <a:t>Those studying at undergraduate or Masters level for a physiology, biomedical or life sciences degree.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95D6"/>
                </a:solidFill>
              </a:rPr>
              <a:t>Postgraduates </a:t>
            </a:r>
          </a:p>
          <a:p>
            <a:pPr marL="0" indent="0">
              <a:buNone/>
            </a:pPr>
            <a:r>
              <a:rPr lang="en-GB" dirty="0"/>
              <a:t>Those studying towards their PhD or MD, or in a junior post-doctoral position. Or those working in physiology, with less than 4 years' experience post undergraduate award.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95D6"/>
                </a:solidFill>
              </a:rPr>
              <a:t>Early career researchers </a:t>
            </a:r>
          </a:p>
          <a:p>
            <a:pPr marL="0" indent="0">
              <a:buNone/>
            </a:pPr>
            <a:r>
              <a:rPr lang="en-GB" dirty="0">
                <a:solidFill>
                  <a:srgbClr val="00274C"/>
                </a:solidFill>
                <a:latin typeface="Calibri"/>
              </a:rPr>
              <a:t>Those with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74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less than 5 years’ experience since </a:t>
            </a:r>
            <a:r>
              <a:rPr lang="en-GB" dirty="0">
                <a:solidFill>
                  <a:srgbClr val="00274C"/>
                </a:solidFill>
                <a:latin typeface="Calibri"/>
              </a:rPr>
              <a:t>gaining their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74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PhD/MD (or less than 9 years since your undergraduate degree)</a:t>
            </a:r>
            <a:endParaRPr lang="en-GB" sz="2400" dirty="0">
              <a:solidFill>
                <a:srgbClr val="0095D6"/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0095D6"/>
                </a:solidFill>
              </a:rPr>
              <a:t>Research or teaching active scientists </a:t>
            </a:r>
          </a:p>
          <a:p>
            <a:pPr marL="0" indent="0">
              <a:buNone/>
            </a:pPr>
            <a:r>
              <a:rPr lang="en-GB" dirty="0"/>
              <a:t>Research or teaching active physiologist, biomedical/life scientist or research active clinician/vets. </a:t>
            </a:r>
          </a:p>
          <a:p>
            <a:pPr marL="0" indent="0">
              <a:buNone/>
            </a:pP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are our members?</a:t>
            </a:r>
          </a:p>
        </p:txBody>
      </p:sp>
    </p:spTree>
    <p:extLst>
      <p:ext uri="{BB962C8B-B14F-4D97-AF65-F5344CB8AC3E}">
        <p14:creationId xmlns:p14="http://schemas.microsoft.com/office/powerpoint/2010/main" val="327852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961256" y="1419622"/>
            <a:ext cx="7787208" cy="72008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solidFill>
                  <a:srgbClr val="0095D6"/>
                </a:solidFill>
              </a:rPr>
              <a:t>Boost your CV</a:t>
            </a:r>
          </a:p>
          <a:p>
            <a:pPr marL="0" indent="0">
              <a:buNone/>
            </a:pPr>
            <a:r>
              <a:rPr lang="en-GB" dirty="0"/>
              <a:t>Enjoy a range of development and training workshops, many of which are free or discounted for members.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join?</a:t>
            </a:r>
          </a:p>
        </p:txBody>
      </p:sp>
      <p:pic>
        <p:nvPicPr>
          <p:cNvPr id="6" name="Picture 5" descr="Several books with text and images&#10;&#10;Description automatically generated">
            <a:extLst>
              <a:ext uri="{FF2B5EF4-FFF2-40B4-BE49-F238E27FC236}">
                <a16:creationId xmlns:a16="http://schemas.microsoft.com/office/drawing/2014/main" id="{CD25F965-E62A-6880-7F2D-C13B0D75C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572" y="2493756"/>
            <a:ext cx="3837280" cy="20222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0F5AA9-3625-0CAB-8E1D-FB2167F9A279}"/>
              </a:ext>
            </a:extLst>
          </p:cNvPr>
          <p:cNvSpPr txBox="1"/>
          <p:nvPr/>
        </p:nvSpPr>
        <p:spPr>
          <a:xfrm>
            <a:off x="827584" y="2309514"/>
            <a:ext cx="3312368" cy="1969770"/>
          </a:xfrm>
          <a:prstGeom prst="rect">
            <a:avLst/>
          </a:prstGeom>
          <a:noFill/>
        </p:spPr>
        <p:txBody>
          <a:bodyPr wrap="square" spcCol="324000">
            <a:sp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0095D6"/>
                </a:solidFill>
              </a:rPr>
              <a:t>Keep up with cutting edge research</a:t>
            </a:r>
          </a:p>
          <a:p>
            <a:pPr marL="0" indent="0">
              <a:buNone/>
            </a:pPr>
            <a:br>
              <a:rPr lang="en-GB" sz="1400" dirty="0"/>
            </a:br>
            <a:r>
              <a:rPr lang="en-GB" sz="1400" dirty="0"/>
              <a:t>Gain access to </a:t>
            </a:r>
            <a:r>
              <a:rPr lang="en-GB" sz="1400" i="1" dirty="0"/>
              <a:t>The Journal of Physiology</a:t>
            </a:r>
            <a:r>
              <a:rPr lang="en-GB" sz="1400" dirty="0"/>
              <a:t>, </a:t>
            </a:r>
            <a:r>
              <a:rPr lang="en-GB" sz="1400" i="1" dirty="0"/>
              <a:t>Experimental Physiology </a:t>
            </a:r>
            <a:r>
              <a:rPr lang="en-GB" sz="1400" dirty="0"/>
              <a:t>and </a:t>
            </a:r>
            <a:r>
              <a:rPr lang="en-GB" sz="1400" i="1" dirty="0"/>
              <a:t>Physiological Reports</a:t>
            </a:r>
            <a:r>
              <a:rPr lang="en-GB" sz="1400" dirty="0"/>
              <a:t>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940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971601" y="1419622"/>
            <a:ext cx="3672407" cy="2664296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solidFill>
                  <a:srgbClr val="0095D6"/>
                </a:solidFill>
              </a:rPr>
              <a:t>Expand your network</a:t>
            </a:r>
          </a:p>
          <a:p>
            <a:pPr marL="0" indent="0">
              <a:buNone/>
            </a:pPr>
            <a:r>
              <a:rPr lang="en-GB" dirty="0"/>
              <a:t>Meet leading physiologists and present your research at world class scientific meetings, taking advantage of reduced member rates.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95D6"/>
                </a:solidFill>
              </a:rPr>
              <a:t>Enhance your career </a:t>
            </a:r>
          </a:p>
          <a:p>
            <a:pPr marL="0" indent="0">
              <a:buNone/>
            </a:pPr>
            <a:r>
              <a:rPr lang="en-GB" dirty="0"/>
              <a:t>Receive funding for travel, research, teaching and knowledge exchange.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join?</a:t>
            </a:r>
          </a:p>
        </p:txBody>
      </p:sp>
      <p:pic>
        <p:nvPicPr>
          <p:cNvPr id="5" name="Picture 4" descr="A person holding a test tube&#10;&#10;Description automatically generated">
            <a:extLst>
              <a:ext uri="{FF2B5EF4-FFF2-40B4-BE49-F238E27FC236}">
                <a16:creationId xmlns:a16="http://schemas.microsoft.com/office/drawing/2014/main" id="{9F786A2C-2C47-81B0-07CD-11A7110B51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" t="5611" r="3820" b="5611"/>
          <a:stretch/>
        </p:blipFill>
        <p:spPr>
          <a:xfrm>
            <a:off x="4860034" y="1491630"/>
            <a:ext cx="3952439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4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971602" y="1545636"/>
            <a:ext cx="3457930" cy="2538282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solidFill>
                  <a:srgbClr val="0095D6"/>
                </a:solidFill>
              </a:rPr>
              <a:t>Networking</a:t>
            </a:r>
          </a:p>
          <a:p>
            <a:pPr marL="0" indent="0">
              <a:buNone/>
            </a:pPr>
            <a:r>
              <a:rPr lang="en-GB" dirty="0"/>
              <a:t>Register for our large scientific meetings, smaller 2 day meetings and workshops, or for our mentoring programme.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95D6"/>
                </a:solidFill>
              </a:rPr>
              <a:t>Presenting</a:t>
            </a:r>
          </a:p>
          <a:p>
            <a:pPr marL="0" indent="0">
              <a:buNone/>
            </a:pPr>
            <a:r>
              <a:rPr lang="en-GB" dirty="0"/>
              <a:t>Share your research at our international meetings.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Ways to get involved</a:t>
            </a:r>
          </a:p>
        </p:txBody>
      </p:sp>
      <p:pic>
        <p:nvPicPr>
          <p:cNvPr id="5" name="Picture 4" descr="A person laughing with a stethoscope around his neck&#10;&#10;Description automatically generated">
            <a:extLst>
              <a:ext uri="{FF2B5EF4-FFF2-40B4-BE49-F238E27FC236}">
                <a16:creationId xmlns:a16="http://schemas.microsoft.com/office/drawing/2014/main" id="{2C975381-564C-C6AE-BE67-4D47C40C41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" t="5612" r="3820" b="5612"/>
          <a:stretch/>
        </p:blipFill>
        <p:spPr>
          <a:xfrm>
            <a:off x="4499992" y="1531522"/>
            <a:ext cx="4369605" cy="310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2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971601" y="1545636"/>
            <a:ext cx="7920879" cy="2538282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solidFill>
                  <a:srgbClr val="0095D6"/>
                </a:solidFill>
              </a:rPr>
              <a:t>Volunteering</a:t>
            </a:r>
          </a:p>
          <a:p>
            <a:pPr marL="0" indent="0">
              <a:buNone/>
            </a:pPr>
            <a:r>
              <a:rPr lang="en-GB" dirty="0"/>
              <a:t>Become a Society Rep, join a committee or share your expertise as a reviewer for one of our schemes.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95D6"/>
                </a:solidFill>
              </a:rPr>
              <a:t>Stand for Council </a:t>
            </a:r>
          </a:p>
          <a:p>
            <a:pPr marL="0" indent="0">
              <a:buNone/>
            </a:pPr>
            <a:r>
              <a:rPr lang="en-GB" dirty="0"/>
              <a:t>Join our Trustees who have responsibility for The Society’s overall governance, management and policy. 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95D6"/>
                </a:solidFill>
              </a:rPr>
              <a:t>Engage the public </a:t>
            </a:r>
          </a:p>
          <a:p>
            <a:pPr marL="0" indent="0">
              <a:buNone/>
            </a:pPr>
            <a:r>
              <a:rPr lang="en-GB" dirty="0"/>
              <a:t>Share your enthusiasm for physiology with the public by talking about your research and getting feedback from a new audience.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Ways to get involved</a:t>
            </a:r>
          </a:p>
        </p:txBody>
      </p:sp>
    </p:spTree>
    <p:extLst>
      <p:ext uri="{BB962C8B-B14F-4D97-AF65-F5344CB8AC3E}">
        <p14:creationId xmlns:p14="http://schemas.microsoft.com/office/powerpoint/2010/main" val="410922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blue background with a lock and text&#10;&#10;Description automatically generated">
            <a:extLst>
              <a:ext uri="{FF2B5EF4-FFF2-40B4-BE49-F238E27FC236}">
                <a16:creationId xmlns:a16="http://schemas.microsoft.com/office/drawing/2014/main" id="{D71F5D68-6AD3-6D50-BE23-324B5C1B3062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3"/>
          <a:srcRect t="21599" r="2" b="2"/>
          <a:stretch/>
        </p:blipFill>
        <p:spPr>
          <a:xfrm>
            <a:off x="-37522" y="3323"/>
            <a:ext cx="9219044" cy="5185916"/>
          </a:xfr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CC55D6-0E4C-8D03-5C83-9B6C69FC14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4443958"/>
            <a:ext cx="1511378" cy="2349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202FE1-65EE-95A8-D6AC-5EA215EE2B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2067694"/>
            <a:ext cx="2082907" cy="82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50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971601" y="1545636"/>
            <a:ext cx="7560839" cy="2538282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Join your theme</a:t>
            </a:r>
          </a:p>
        </p:txBody>
      </p:sp>
      <p:pic>
        <p:nvPicPr>
          <p:cNvPr id="1026" name="Picture 2" descr="H:\SHARE\NEW SHARE\Comms\Marketing comms\Membership\3 Themes\Theme pin badges 2019\TPS12171 - Button Badges - Physiology Icons V2 REPRO\PNGS\TPS12171 - Button Badges - Physiology Icons V2 REPRO_NEUROSCIEN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58722"/>
            <a:ext cx="864096" cy="86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SHARE\NEW SHARE\Comms\Marketing comms\Membership\3 Themes\Theme pin badges 2019\TPS12171 - Button Badges - Physiology Icons V2 REPRO\PNGS\TPS12171 - Button Badges - Physiology Icons V2 REPRO_METABOLI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75321"/>
            <a:ext cx="864096" cy="8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SHARE\NEW SHARE\Comms\Marketing comms\Membership\3 Themes\Theme pin badges 2019\TPS12171 - Button Badges - Physiology Icons V2 REPRO\PNGS\TPS12171 - Button Badges - Physiology Icons V2 REPRO_EXERCIS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975" y="3219822"/>
            <a:ext cx="864096" cy="8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:\SHARE\NEW SHARE\Comms\Marketing comms\Membership\3 Themes\Theme pin badges 2019\TPS12171 - Button Badges - Physiology Icons V2 REPRO\PNGS\TPS12171 - Button Badges - Physiology Icons V2 REPRO_EPITHELI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19822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:\SHARE\NEW SHARE\Comms\Marketing comms\Membership\3 Themes\Theme pin badges 2019\TPS12171 - Button Badges - Physiology Icons V2 REPRO\PNGS\TPS12171 - Button Badges - Physiology Icons V2 REPRO_ENDOCRINOLOG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23307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:\SHARE\NEW SHARE\Comms\Marketing comms\Membership\3 Themes\Theme pin badges 2019\TPS12171 - Button Badges - Physiology Icons V2 REPRO\PNGS\TPS12171 - Button Badges - Physiology Icons V2 REPRO_EDUCATI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975" y="2177225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:\SHARE\NEW SHARE\Comms\Marketing comms\Membership\3 Themes\Theme pin badges 2019\TPS12171 - Button Badges - Physiology Icons V2 REPRO\PNGS\TPS12171 - Button Badges - Physiology Icons V2 REPRO_CARDI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183644"/>
            <a:ext cx="862806" cy="86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31399" y="1505154"/>
            <a:ext cx="2075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Neuroscience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16016" y="3219822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Human, Environmental &amp; Exercise Physiology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03071" y="2285155"/>
            <a:ext cx="1669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Education &amp; Teaching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63688" y="2286107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Metabolic Physiology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31399" y="3219822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Epithelia &amp; Membrane Transport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96710" y="150515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Endocrinology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67054" y="2146655"/>
            <a:ext cx="1297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Cardiac &amp; Vascular Physiology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09E87A-C9F1-73CE-C4E5-E08981267E2F}"/>
              </a:ext>
            </a:extLst>
          </p:cNvPr>
          <p:cNvSpPr txBox="1"/>
          <p:nvPr/>
        </p:nvSpPr>
        <p:spPr>
          <a:xfrm>
            <a:off x="3558716" y="4443958"/>
            <a:ext cx="3893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physoc.org/join/themes</a:t>
            </a:r>
          </a:p>
        </p:txBody>
      </p:sp>
    </p:spTree>
    <p:extLst>
      <p:ext uri="{BB962C8B-B14F-4D97-AF65-F5344CB8AC3E}">
        <p14:creationId xmlns:p14="http://schemas.microsoft.com/office/powerpoint/2010/main" val="3734197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>
</file>

<file path=ppt/theme/theme1.xml><?xml version="1.0" encoding="utf-8"?>
<a:theme xmlns:a="http://schemas.openxmlformats.org/drawingml/2006/main" name="Physoc Template">
  <a:themeElements>
    <a:clrScheme name="PhySoc">
      <a:dk1>
        <a:srgbClr val="00274C"/>
      </a:dk1>
      <a:lt1>
        <a:sysClr val="window" lastClr="FFFFFF"/>
      </a:lt1>
      <a:dk2>
        <a:srgbClr val="00274C"/>
      </a:dk2>
      <a:lt2>
        <a:srgbClr val="FFFFFF"/>
      </a:lt2>
      <a:accent1>
        <a:srgbClr val="0095D6"/>
      </a:accent1>
      <a:accent2>
        <a:srgbClr val="707277"/>
      </a:accent2>
      <a:accent3>
        <a:srgbClr val="5A245A"/>
      </a:accent3>
      <a:accent4>
        <a:srgbClr val="B4A76C"/>
      </a:accent4>
      <a:accent5>
        <a:srgbClr val="009AA6"/>
      </a:accent5>
      <a:accent6>
        <a:srgbClr val="F7AC46"/>
      </a:accent6>
      <a:hlink>
        <a:srgbClr val="0098DB"/>
      </a:hlink>
      <a:folHlink>
        <a:srgbClr val="F7AC4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icture xmlns="75846f2b-0b3f-4ae3-b153-8dd03505c6a8">
      <Url xsi:nil="true"/>
      <Description xsi:nil="true"/>
    </Picture>
    <_Flow_SignoffStatus xmlns="75846f2b-0b3f-4ae3-b153-8dd03505c6a8" xsi:nil="true"/>
    <_ip_UnifiedCompliancePolicyUIAction xmlns="http://schemas.microsoft.com/sharepoint/v3" xsi:nil="true"/>
    <_ip_UnifiedCompliancePolicyProperties xmlns="http://schemas.microsoft.com/sharepoint/v3" xsi:nil="true"/>
    <pic xmlns="75846f2b-0b3f-4ae3-b153-8dd03505c6a8" xsi:nil="true"/>
    <lcf76f155ced4ddcb4097134ff3c332f xmlns="75846f2b-0b3f-4ae3-b153-8dd03505c6a8">
      <Terms xmlns="http://schemas.microsoft.com/office/infopath/2007/PartnerControls"/>
    </lcf76f155ced4ddcb4097134ff3c332f>
    <TaxCatchAll xmlns="ab90e4f0-ce66-4f9b-a579-fd8e6618143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2603BBE6E73B44AD60312FFA5D25D9" ma:contentTypeVersion="27" ma:contentTypeDescription="Create a new document." ma:contentTypeScope="" ma:versionID="fe6613c8997e966e5a6d7cf1ab6469a0">
  <xsd:schema xmlns:xsd="http://www.w3.org/2001/XMLSchema" xmlns:xs="http://www.w3.org/2001/XMLSchema" xmlns:p="http://schemas.microsoft.com/office/2006/metadata/properties" xmlns:ns1="http://schemas.microsoft.com/sharepoint/v3" xmlns:ns2="75846f2b-0b3f-4ae3-b153-8dd03505c6a8" xmlns:ns3="ab90e4f0-ce66-4f9b-a579-fd8e66181438" targetNamespace="http://schemas.microsoft.com/office/2006/metadata/properties" ma:root="true" ma:fieldsID="52502b3dfa8bb09387480d3b47f9b860" ns1:_="" ns2:_="" ns3:_="">
    <xsd:import namespace="http://schemas.microsoft.com/sharepoint/v3"/>
    <xsd:import namespace="75846f2b-0b3f-4ae3-b153-8dd03505c6a8"/>
    <xsd:import namespace="ab90e4f0-ce66-4f9b-a579-fd8e661814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Picture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pic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846f2b-0b3f-4ae3-b153-8dd03505c6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Picture" ma:index="16" nillable="true" ma:displayName="Picture" ma:format="Image" ma:internalName="Pictur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pic" ma:index="25" nillable="true" ma:displayName="pic" ma:format="Thumbnail" ma:internalName="pic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5a9f0992-2a12-4a80-b690-e15c0ecaee6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0e4f0-ce66-4f9b-a579-fd8e6618143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3a5d8462-a23e-4fd0-8141-4c7f56636355}" ma:internalName="TaxCatchAll" ma:showField="CatchAllData" ma:web="ab90e4f0-ce66-4f9b-a579-fd8e661814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B7A4E0-82F7-418D-8C33-88BB9A338B05}">
  <ds:schemaRefs>
    <ds:schemaRef ds:uri="ab90e4f0-ce66-4f9b-a579-fd8e66181438"/>
    <ds:schemaRef ds:uri="http://purl.org/dc/elements/1.1/"/>
    <ds:schemaRef ds:uri="http://purl.org/dc/terms/"/>
    <ds:schemaRef ds:uri="http://schemas.microsoft.com/office/2006/metadata/properties"/>
    <ds:schemaRef ds:uri="http://purl.org/dc/dcmitype/"/>
    <ds:schemaRef ds:uri="http://www.w3.org/XML/1998/namespace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75846f2b-0b3f-4ae3-b153-8dd03505c6a8"/>
  </ds:schemaRefs>
</ds:datastoreItem>
</file>

<file path=customXml/itemProps2.xml><?xml version="1.0" encoding="utf-8"?>
<ds:datastoreItem xmlns:ds="http://schemas.openxmlformats.org/officeDocument/2006/customXml" ds:itemID="{1716E290-668A-42D9-AF9D-6A6878002F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AD5A33-8042-459D-B115-1A4C15B4A8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5846f2b-0b3f-4ae3-b153-8dd03505c6a8"/>
    <ds:schemaRef ds:uri="ab90e4f0-ce66-4f9b-a579-fd8e661814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548</Words>
  <Application>Microsoft Office PowerPoint</Application>
  <PresentationFormat>On-screen Show (16:9)</PresentationFormat>
  <Paragraphs>77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Foundry Sterling Demi</vt:lpstr>
      <vt:lpstr>Physoc Template</vt:lpstr>
      <vt:lpstr>Join our network of physiologists today</vt:lpstr>
      <vt:lpstr>The Physiological Society</vt:lpstr>
      <vt:lpstr>Who are our members?</vt:lpstr>
      <vt:lpstr>Why join?</vt:lpstr>
      <vt:lpstr>Why join?</vt:lpstr>
      <vt:lpstr>Ways to get involved</vt:lpstr>
      <vt:lpstr>Ways to get involved</vt:lpstr>
      <vt:lpstr>PowerPoint Presentation</vt:lpstr>
      <vt:lpstr>Join your theme</vt:lpstr>
      <vt:lpstr>Keeping in touch</vt:lpstr>
      <vt:lpstr>Support at the university</vt:lpstr>
      <vt:lpstr>Joining online </vt:lpstr>
      <vt:lpstr>PowerPoint Presentation</vt:lpstr>
      <vt:lpstr>Join our network of physiologists today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Physiological Society</dc:title>
  <dc:creator>Chrissy Stokes</dc:creator>
  <cp:lastModifiedBy>Jen Happe</cp:lastModifiedBy>
  <cp:revision>69</cp:revision>
  <dcterms:created xsi:type="dcterms:W3CDTF">2017-11-06T10:44:22Z</dcterms:created>
  <dcterms:modified xsi:type="dcterms:W3CDTF">2024-02-14T12:00:02Z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0x0101000B2603BBE6E73B44AD60312FFA5D25D9</vt:lpwstr>
  </property>
  <property fmtid="{D5CDD505-2E9C-101B-9397-08002B2CF9AE}" pid="3" name="Order">
    <vt:r8>425800</vt:r8>
  </property>
  <property fmtid="{D5CDD505-2E9C-101B-9397-08002B2CF9AE}" pid="4" name="MediaServiceImageTags">
    <vt:lpwstr/>
  </property>
</Properties>
</file>