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7556500" cy="10083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4713" y="685800"/>
            <a:ext cx="25685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Add your </a:t>
            </a:r>
            <a:r>
              <a:rPr lang="en-GB"/>
              <a:t>image description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3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2"/>
          <p:cNvSpPr>
            <a:spLocks noGrp="1"/>
          </p:cNvSpPr>
          <p:nvPr>
            <p:ph type="pic" sz="half" idx="21"/>
          </p:nvPr>
        </p:nvSpPr>
        <p:spPr>
          <a:xfrm>
            <a:off x="1482372" y="901147"/>
            <a:ext cx="4537710" cy="605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482372" y="7893215"/>
            <a:ext cx="4537710" cy="1183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566737" y="1872038"/>
            <a:ext cx="6423026" cy="4682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/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156870" y="9211569"/>
            <a:ext cx="258623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30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recision_template.png" descr="precision_template.png"/>
          <p:cNvPicPr>
            <a:picLocks noChangeAspect="1"/>
          </p:cNvPicPr>
          <p:nvPr/>
        </p:nvPicPr>
        <p:blipFill>
          <a:blip r:embed="rId3"/>
          <a:srcRect t="33" b="33"/>
          <a:stretch>
            <a:fillRect/>
          </a:stretch>
        </p:blipFill>
        <p:spPr>
          <a:xfrm>
            <a:off x="-2599" y="0"/>
            <a:ext cx="7578340" cy="10106043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Tijdelijke aanduiding voor afbeelding 4" descr="Tijdelijke aanduiding voor afbeelding 4"/>
          <p:cNvPicPr>
            <a:picLocks noChangeAspect="1"/>
          </p:cNvPicPr>
          <p:nvPr/>
        </p:nvPicPr>
        <p:blipFill>
          <a:blip r:embed="rId4"/>
          <a:srcRect t="40762"/>
          <a:stretch>
            <a:fillRect/>
          </a:stretch>
        </p:blipFill>
        <p:spPr>
          <a:xfrm>
            <a:off x="288758" y="4765018"/>
            <a:ext cx="7107163" cy="421535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6A0508E-B3C3-9067-C998-B27D16A5173B}"/>
              </a:ext>
            </a:extLst>
          </p:cNvPr>
          <p:cNvSpPr txBox="1"/>
          <p:nvPr/>
        </p:nvSpPr>
        <p:spPr>
          <a:xfrm>
            <a:off x="34995" y="4765018"/>
            <a:ext cx="7360926" cy="2123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6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IMAGINE YOUR IMAGE HERE!</a:t>
            </a:r>
            <a:endParaRPr kumimoji="0" lang="LID4096" sz="6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603BBE6E73B44AD60312FFA5D25D9" ma:contentTypeVersion="27" ma:contentTypeDescription="Create a new document." ma:contentTypeScope="" ma:versionID="fe6613c8997e966e5a6d7cf1ab6469a0">
  <xsd:schema xmlns:xsd="http://www.w3.org/2001/XMLSchema" xmlns:xs="http://www.w3.org/2001/XMLSchema" xmlns:p="http://schemas.microsoft.com/office/2006/metadata/properties" xmlns:ns1="http://schemas.microsoft.com/sharepoint/v3" xmlns:ns2="75846f2b-0b3f-4ae3-b153-8dd03505c6a8" xmlns:ns3="ab90e4f0-ce66-4f9b-a579-fd8e66181438" targetNamespace="http://schemas.microsoft.com/office/2006/metadata/properties" ma:root="true" ma:fieldsID="52502b3dfa8bb09387480d3b47f9b860" ns1:_="" ns2:_="" ns3:_="">
    <xsd:import namespace="http://schemas.microsoft.com/sharepoint/v3"/>
    <xsd:import namespace="75846f2b-0b3f-4ae3-b153-8dd03505c6a8"/>
    <xsd:import namespace="ab90e4f0-ce66-4f9b-a579-fd8e661814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Picture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pic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46f2b-0b3f-4ae3-b153-8dd03505c6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Picture" ma:index="16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pic" ma:index="25" nillable="true" ma:displayName="pic" ma:format="Thumbnail" ma:internalName="pic">
      <xsd:simpleType>
        <xsd:restriction base="dms:Unknown"/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5a9f0992-2a12-4a80-b690-e15c0ecaee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0e4f0-ce66-4f9b-a579-fd8e6618143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3a5d8462-a23e-4fd0-8141-4c7f56636355}" ma:internalName="TaxCatchAll" ma:showField="CatchAllData" ma:web="ab90e4f0-ce66-4f9b-a579-fd8e661814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846f2b-0b3f-4ae3-b153-8dd03505c6a8">
      <Terms xmlns="http://schemas.microsoft.com/office/infopath/2007/PartnerControls"/>
    </lcf76f155ced4ddcb4097134ff3c332f>
    <TaxCatchAll xmlns="ab90e4f0-ce66-4f9b-a579-fd8e66181438" xsi:nil="true"/>
    <_ip_UnifiedCompliancePolicyUIAction xmlns="http://schemas.microsoft.com/sharepoint/v3" xsi:nil="true"/>
    <Picture xmlns="75846f2b-0b3f-4ae3-b153-8dd03505c6a8">
      <Url xsi:nil="true"/>
      <Description xsi:nil="true"/>
    </Picture>
    <pic xmlns="75846f2b-0b3f-4ae3-b153-8dd03505c6a8" xsi:nil="true"/>
    <_ip_UnifiedCompliancePolicyProperties xmlns="http://schemas.microsoft.com/sharepoint/v3" xsi:nil="true"/>
    <_Flow_SignoffStatus xmlns="75846f2b-0b3f-4ae3-b153-8dd03505c6a8" xsi:nil="true"/>
  </documentManagement>
</p:properties>
</file>

<file path=customXml/itemProps1.xml><?xml version="1.0" encoding="utf-8"?>
<ds:datastoreItem xmlns:ds="http://schemas.openxmlformats.org/officeDocument/2006/customXml" ds:itemID="{82726A76-183E-4AC8-A79D-C31EAAB814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846f2b-0b3f-4ae3-b153-8dd03505c6a8"/>
    <ds:schemaRef ds:uri="ab90e4f0-ce66-4f9b-a579-fd8e661814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AFCDFC-3ABC-428E-AF5B-AA839E7005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5864AF-DEBC-44A6-A499-628B9D4D35FF}">
  <ds:schemaRefs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75846f2b-0b3f-4ae3-b153-8dd03505c6a8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ab90e4f0-ce66-4f9b-a579-fd8e66181438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cec5a41d-3d98-44a2-a30f-6e7bd42a29c0}" enabled="0" method="" siteId="{cec5a41d-3d98-44a2-a30f-6e7bd42a29c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Office-thema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Lucinda Periac-Arnold</dc:creator>
  <cp:lastModifiedBy>Sarah Carrington</cp:lastModifiedBy>
  <cp:revision>3</cp:revision>
  <dcterms:modified xsi:type="dcterms:W3CDTF">2024-09-16T14:57:16Z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2024-08-22T09:22:50Z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d38de9e7-9c72-426d-b2a0-967c4e9db2b7</vt:lpwstr>
  </property>
  <property fmtid="{D5CDD505-2E9C-101B-9397-08002B2CF9AE}" pid="8" name="MSIP_Label_549ac42a-3eb4-4074-b885-aea26bd6241e_ContentBits">
    <vt:lpwstr>0</vt:lpwstr>
  </property>
  <property fmtid="{D5CDD505-2E9C-101B-9397-08002B2CF9AE}" pid="9" name="ContentTypeId">
    <vt:lpwstr>0x0101000B2603BBE6E73B44AD60312FFA5D25D9</vt:lpwstr>
  </property>
  <property fmtid="{D5CDD505-2E9C-101B-9397-08002B2CF9AE}" pid="10" name="MediaServiceImageTags">
    <vt:lpwstr/>
  </property>
</Properties>
</file>